
<file path=[Content_Types].xml><?xml version="1.0" encoding="utf-8"?>
<Types xmlns="http://schemas.openxmlformats.org/package/2006/content-types">
  <Default Extension="fntdata" ContentType="application/x-fontdata"/>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0.xml" ContentType="application/vnd.openxmlformats-officedocument.presentationml.notesSlide+xml"/>
  <Override PartName="/ppt/media/image13.jpg" ContentType="image/png"/>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1.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30"/>
  </p:notesMasterIdLst>
  <p:sldIdLst>
    <p:sldId id="256" r:id="rId2"/>
    <p:sldId id="258" r:id="rId3"/>
    <p:sldId id="259" r:id="rId4"/>
    <p:sldId id="260" r:id="rId5"/>
    <p:sldId id="261" r:id="rId6"/>
    <p:sldId id="262" r:id="rId7"/>
    <p:sldId id="263" r:id="rId8"/>
    <p:sldId id="264" r:id="rId9"/>
    <p:sldId id="265" r:id="rId10"/>
    <p:sldId id="267" r:id="rId11"/>
    <p:sldId id="268" r:id="rId12"/>
    <p:sldId id="269" r:id="rId13"/>
    <p:sldId id="272" r:id="rId14"/>
    <p:sldId id="274" r:id="rId15"/>
    <p:sldId id="276" r:id="rId16"/>
    <p:sldId id="277" r:id="rId17"/>
    <p:sldId id="278" r:id="rId18"/>
    <p:sldId id="279" r:id="rId19"/>
    <p:sldId id="283" r:id="rId20"/>
    <p:sldId id="286" r:id="rId21"/>
    <p:sldId id="287" r:id="rId22"/>
    <p:sldId id="288" r:id="rId23"/>
    <p:sldId id="289" r:id="rId24"/>
    <p:sldId id="292" r:id="rId25"/>
    <p:sldId id="293" r:id="rId26"/>
    <p:sldId id="294" r:id="rId27"/>
    <p:sldId id="295" r:id="rId28"/>
    <p:sldId id="296" r:id="rId29"/>
  </p:sldIdLst>
  <p:sldSz cx="12192000" cy="6858000"/>
  <p:notesSz cx="6858000" cy="9144000"/>
  <p:embeddedFontLst>
    <p:embeddedFont>
      <p:font typeface="Abadi" panose="020B0604020104020204" pitchFamily="34" charset="0"/>
      <p:regular r:id="rId31"/>
    </p:embeddedFont>
    <p:embeddedFont>
      <p:font typeface="Aptos Narrow" panose="020B0004020202020204" pitchFamily="34" charset="0"/>
      <p:regular r:id="rId32"/>
      <p:italic r:id="rId33"/>
    </p:embeddedFont>
    <p:embeddedFont>
      <p:font typeface="Georgia" panose="02040502050405020303" pitchFamily="18" charset="0"/>
      <p:regular r:id="rId34"/>
      <p:bold r:id="rId35"/>
      <p:italic r:id="rId36"/>
      <p:boldItalic r:id="rId37"/>
    </p:embeddedFont>
    <p:embeddedFont>
      <p:font typeface="Proxima Nova" panose="020B0604020202020204" charset="0"/>
      <p:regular r:id="rId38"/>
      <p:bold r:id="rId39"/>
      <p:italic r:id="rId40"/>
      <p:boldItalic r:id="rId4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570">
          <p15:clr>
            <a:srgbClr val="9AA0A6"/>
          </p15:clr>
        </p15:guide>
        <p15:guide id="2" pos="5868">
          <p15:clr>
            <a:srgbClr val="9AA0A6"/>
          </p15:clr>
        </p15:guide>
        <p15:guide id="3" orient="horz" pos="1571">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56" roundtripDataSignature="AMtx7mgzPzfW/Eqj5INjXEMP3JF+w7YJ8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C2D7396-3E8A-4C48-A43C-EBEA59809495}">
  <a:tblStyle styleId="{2C2D7396-3E8A-4C48-A43C-EBEA5980949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105" d="100"/>
          <a:sy n="105" d="100"/>
        </p:scale>
        <p:origin x="834" y="96"/>
      </p:cViewPr>
      <p:guideLst>
        <p:guide orient="horz" pos="1570"/>
        <p:guide pos="5868"/>
        <p:guide orient="horz" pos="1571"/>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9.fntdata"/><Relationship Id="rId21" Type="http://schemas.openxmlformats.org/officeDocument/2006/relationships/slide" Target="slides/slide20.xml"/><Relationship Id="rId34" Type="http://schemas.openxmlformats.org/officeDocument/2006/relationships/font" Target="fonts/font4.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font" Target="fonts/font10.fntdata"/><Relationship Id="rId58"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6.fntdata"/><Relationship Id="rId57"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fntdata"/><Relationship Id="rId6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font" Target="fonts/font5.fntdata"/><Relationship Id="rId56" Type="http://customschemas.google.com/relationships/presentationmetadata" Target="meta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3.fntdata"/><Relationship Id="rId38" Type="http://schemas.openxmlformats.org/officeDocument/2006/relationships/font" Target="fonts/font8.fntdata"/><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font" Target="fonts/font11.fntdata"/></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3921720-D008-4547-8DD9-5E25CFA64754}"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79087538-4DAA-45C0-AAEC-26495EACC60D}">
      <dgm:prSet phldrT="[Text]"/>
      <dgm:spPr/>
      <dgm:t>
        <a:bodyPr/>
        <a:lstStyle/>
        <a:p>
          <a:r>
            <a:rPr lang="en-GB" dirty="0"/>
            <a:t>Data Annotation:</a:t>
          </a:r>
          <a:endParaRPr lang="en-US" dirty="0"/>
        </a:p>
      </dgm:t>
    </dgm:pt>
    <dgm:pt modelId="{05056B54-CF5C-4699-94BE-1E7F6A5F67FA}" type="parTrans" cxnId="{00A6CA05-F4D0-4E14-900F-D15DEFEC9DBA}">
      <dgm:prSet/>
      <dgm:spPr/>
      <dgm:t>
        <a:bodyPr/>
        <a:lstStyle/>
        <a:p>
          <a:endParaRPr lang="en-US"/>
        </a:p>
      </dgm:t>
    </dgm:pt>
    <dgm:pt modelId="{9FB07E10-C74F-4825-99F3-5DDF467C02F9}" type="sibTrans" cxnId="{00A6CA05-F4D0-4E14-900F-D15DEFEC9DBA}">
      <dgm:prSet/>
      <dgm:spPr/>
      <dgm:t>
        <a:bodyPr/>
        <a:lstStyle/>
        <a:p>
          <a:endParaRPr lang="en-US"/>
        </a:p>
      </dgm:t>
    </dgm:pt>
    <dgm:pt modelId="{9F102FDB-7C26-4B31-BE10-BBB1D99698DE}">
      <dgm:prSet phldrT="[Text]" custT="1"/>
      <dgm:spPr/>
      <dgm:t>
        <a:bodyPr/>
        <a:lstStyle/>
        <a:p>
          <a:r>
            <a:rPr lang="en-GB" sz="1400" dirty="0"/>
            <a:t>Robo flow offers robust annotation tools that make it easy to label images for various tasks like object detection</a:t>
          </a:r>
          <a:endParaRPr lang="en-US" sz="1400" dirty="0"/>
        </a:p>
      </dgm:t>
    </dgm:pt>
    <dgm:pt modelId="{0EE65F45-42E9-40D4-8AE2-A217F2883AF4}" type="parTrans" cxnId="{2A09CD54-E4B9-44F4-8C01-B1F2138EF92E}">
      <dgm:prSet/>
      <dgm:spPr/>
      <dgm:t>
        <a:bodyPr/>
        <a:lstStyle/>
        <a:p>
          <a:endParaRPr lang="en-US"/>
        </a:p>
      </dgm:t>
    </dgm:pt>
    <dgm:pt modelId="{86C2EC66-E24C-4A9D-9FDE-94AE5B35CC92}" type="sibTrans" cxnId="{2A09CD54-E4B9-44F4-8C01-B1F2138EF92E}">
      <dgm:prSet/>
      <dgm:spPr/>
      <dgm:t>
        <a:bodyPr/>
        <a:lstStyle/>
        <a:p>
          <a:endParaRPr lang="en-US"/>
        </a:p>
      </dgm:t>
    </dgm:pt>
    <dgm:pt modelId="{DC9B7697-5E84-4DE6-A318-F022072CC400}">
      <dgm:prSet phldrT="[Text]"/>
      <dgm:spPr/>
      <dgm:t>
        <a:bodyPr/>
        <a:lstStyle/>
        <a:p>
          <a:r>
            <a:rPr lang="en-GB" dirty="0"/>
            <a:t>Data Augmentation</a:t>
          </a:r>
          <a:endParaRPr lang="en-US" dirty="0"/>
        </a:p>
      </dgm:t>
    </dgm:pt>
    <dgm:pt modelId="{560B7F9C-8375-4DBD-8A43-D83224D8E61C}" type="parTrans" cxnId="{B1F122F3-FECB-4D63-8FBA-9E2C8AE353B0}">
      <dgm:prSet/>
      <dgm:spPr/>
      <dgm:t>
        <a:bodyPr/>
        <a:lstStyle/>
        <a:p>
          <a:endParaRPr lang="en-US"/>
        </a:p>
      </dgm:t>
    </dgm:pt>
    <dgm:pt modelId="{710B8F42-811F-400C-830C-505ED5098CFC}" type="sibTrans" cxnId="{B1F122F3-FECB-4D63-8FBA-9E2C8AE353B0}">
      <dgm:prSet/>
      <dgm:spPr/>
      <dgm:t>
        <a:bodyPr/>
        <a:lstStyle/>
        <a:p>
          <a:endParaRPr lang="en-US"/>
        </a:p>
      </dgm:t>
    </dgm:pt>
    <dgm:pt modelId="{18C308D5-7568-42F1-9F2D-8044ABBABC16}">
      <dgm:prSet phldrT="[Text]" custT="1"/>
      <dgm:spPr/>
      <dgm:t>
        <a:bodyPr/>
        <a:lstStyle/>
        <a:p>
          <a:r>
            <a:rPr lang="en-GB" sz="1300" dirty="0"/>
            <a:t>Built-In Augmentation Techniques: </a:t>
          </a:r>
          <a:r>
            <a:rPr lang="en-GB" sz="1300" dirty="0" err="1"/>
            <a:t>Roboflow</a:t>
          </a:r>
          <a:r>
            <a:rPr lang="en-GB" sz="1300" dirty="0"/>
            <a:t> provides a range of data augmentation options (e.g., rotation, flipping, scaling, noise addition)</a:t>
          </a:r>
          <a:endParaRPr lang="en-US" sz="1300" dirty="0"/>
        </a:p>
      </dgm:t>
    </dgm:pt>
    <dgm:pt modelId="{A1CA1077-D28C-42C5-AB7B-2CA603538564}" type="parTrans" cxnId="{7D74AC48-D0ED-4827-8FBA-C916E6A17C71}">
      <dgm:prSet/>
      <dgm:spPr/>
      <dgm:t>
        <a:bodyPr/>
        <a:lstStyle/>
        <a:p>
          <a:endParaRPr lang="en-US"/>
        </a:p>
      </dgm:t>
    </dgm:pt>
    <dgm:pt modelId="{8EB3AECE-A15E-41FA-BCE7-CE8E4E2489FB}" type="sibTrans" cxnId="{7D74AC48-D0ED-4827-8FBA-C916E6A17C71}">
      <dgm:prSet/>
      <dgm:spPr/>
      <dgm:t>
        <a:bodyPr/>
        <a:lstStyle/>
        <a:p>
          <a:endParaRPr lang="en-US"/>
        </a:p>
      </dgm:t>
    </dgm:pt>
    <dgm:pt modelId="{9667CAB7-0369-43AA-9B06-982264AC1A6A}" type="pres">
      <dgm:prSet presAssocID="{C3921720-D008-4547-8DD9-5E25CFA64754}" presName="linear" presStyleCnt="0">
        <dgm:presLayoutVars>
          <dgm:animLvl val="lvl"/>
          <dgm:resizeHandles val="exact"/>
        </dgm:presLayoutVars>
      </dgm:prSet>
      <dgm:spPr/>
    </dgm:pt>
    <dgm:pt modelId="{8339459C-8C6B-4401-B943-B0154BDE47EF}" type="pres">
      <dgm:prSet presAssocID="{79087538-4DAA-45C0-AAEC-26495EACC60D}" presName="parentText" presStyleLbl="node1" presStyleIdx="0" presStyleCnt="2" custScaleY="34318" custLinFactNeighborX="-1110" custLinFactNeighborY="3386">
        <dgm:presLayoutVars>
          <dgm:chMax val="0"/>
          <dgm:bulletEnabled val="1"/>
        </dgm:presLayoutVars>
      </dgm:prSet>
      <dgm:spPr/>
    </dgm:pt>
    <dgm:pt modelId="{8CEB4BE8-5062-45E5-9165-A7AA82E6E32A}" type="pres">
      <dgm:prSet presAssocID="{79087538-4DAA-45C0-AAEC-26495EACC60D}" presName="childText" presStyleLbl="revTx" presStyleIdx="0" presStyleCnt="2">
        <dgm:presLayoutVars>
          <dgm:bulletEnabled val="1"/>
        </dgm:presLayoutVars>
      </dgm:prSet>
      <dgm:spPr/>
    </dgm:pt>
    <dgm:pt modelId="{C12DC0FD-91A0-43E0-AD42-DFB040BA2928}" type="pres">
      <dgm:prSet presAssocID="{DC9B7697-5E84-4DE6-A318-F022072CC400}" presName="parentText" presStyleLbl="node1" presStyleIdx="1" presStyleCnt="2" custScaleY="40832">
        <dgm:presLayoutVars>
          <dgm:chMax val="0"/>
          <dgm:bulletEnabled val="1"/>
        </dgm:presLayoutVars>
      </dgm:prSet>
      <dgm:spPr/>
    </dgm:pt>
    <dgm:pt modelId="{D0C515D9-1B2E-41A5-A149-F39AE69AA406}" type="pres">
      <dgm:prSet presAssocID="{DC9B7697-5E84-4DE6-A318-F022072CC400}" presName="childText" presStyleLbl="revTx" presStyleIdx="1" presStyleCnt="2">
        <dgm:presLayoutVars>
          <dgm:bulletEnabled val="1"/>
        </dgm:presLayoutVars>
      </dgm:prSet>
      <dgm:spPr/>
    </dgm:pt>
  </dgm:ptLst>
  <dgm:cxnLst>
    <dgm:cxn modelId="{00A6CA05-F4D0-4E14-900F-D15DEFEC9DBA}" srcId="{C3921720-D008-4547-8DD9-5E25CFA64754}" destId="{79087538-4DAA-45C0-AAEC-26495EACC60D}" srcOrd="0" destOrd="0" parTransId="{05056B54-CF5C-4699-94BE-1E7F6A5F67FA}" sibTransId="{9FB07E10-C74F-4825-99F3-5DDF467C02F9}"/>
    <dgm:cxn modelId="{69010512-8FE7-4E88-82B5-A46E36AE48E3}" type="presOf" srcId="{9F102FDB-7C26-4B31-BE10-BBB1D99698DE}" destId="{8CEB4BE8-5062-45E5-9165-A7AA82E6E32A}" srcOrd="0" destOrd="0" presId="urn:microsoft.com/office/officeart/2005/8/layout/vList2"/>
    <dgm:cxn modelId="{7D74AC48-D0ED-4827-8FBA-C916E6A17C71}" srcId="{DC9B7697-5E84-4DE6-A318-F022072CC400}" destId="{18C308D5-7568-42F1-9F2D-8044ABBABC16}" srcOrd="0" destOrd="0" parTransId="{A1CA1077-D28C-42C5-AB7B-2CA603538564}" sibTransId="{8EB3AECE-A15E-41FA-BCE7-CE8E4E2489FB}"/>
    <dgm:cxn modelId="{B1CB5F6B-E3FB-4D1D-B0C8-B3F37511CF2B}" type="presOf" srcId="{C3921720-D008-4547-8DD9-5E25CFA64754}" destId="{9667CAB7-0369-43AA-9B06-982264AC1A6A}" srcOrd="0" destOrd="0" presId="urn:microsoft.com/office/officeart/2005/8/layout/vList2"/>
    <dgm:cxn modelId="{2A09CD54-E4B9-44F4-8C01-B1F2138EF92E}" srcId="{79087538-4DAA-45C0-AAEC-26495EACC60D}" destId="{9F102FDB-7C26-4B31-BE10-BBB1D99698DE}" srcOrd="0" destOrd="0" parTransId="{0EE65F45-42E9-40D4-8AE2-A217F2883AF4}" sibTransId="{86C2EC66-E24C-4A9D-9FDE-94AE5B35CC92}"/>
    <dgm:cxn modelId="{D0EF749B-B450-4683-B038-A85E2CEB1C5F}" type="presOf" srcId="{DC9B7697-5E84-4DE6-A318-F022072CC400}" destId="{C12DC0FD-91A0-43E0-AD42-DFB040BA2928}" srcOrd="0" destOrd="0" presId="urn:microsoft.com/office/officeart/2005/8/layout/vList2"/>
    <dgm:cxn modelId="{A3C3F3AC-AC00-4ABA-88F2-6CADA778ED68}" type="presOf" srcId="{18C308D5-7568-42F1-9F2D-8044ABBABC16}" destId="{D0C515D9-1B2E-41A5-A149-F39AE69AA406}" srcOrd="0" destOrd="0" presId="urn:microsoft.com/office/officeart/2005/8/layout/vList2"/>
    <dgm:cxn modelId="{2092A4DD-5C5E-4FB9-8693-42A40C3DA682}" type="presOf" srcId="{79087538-4DAA-45C0-AAEC-26495EACC60D}" destId="{8339459C-8C6B-4401-B943-B0154BDE47EF}" srcOrd="0" destOrd="0" presId="urn:microsoft.com/office/officeart/2005/8/layout/vList2"/>
    <dgm:cxn modelId="{B1F122F3-FECB-4D63-8FBA-9E2C8AE353B0}" srcId="{C3921720-D008-4547-8DD9-5E25CFA64754}" destId="{DC9B7697-5E84-4DE6-A318-F022072CC400}" srcOrd="1" destOrd="0" parTransId="{560B7F9C-8375-4DBD-8A43-D83224D8E61C}" sibTransId="{710B8F42-811F-400C-830C-505ED5098CFC}"/>
    <dgm:cxn modelId="{5762ADFB-EA64-4329-80C2-2B3C113521B6}" type="presParOf" srcId="{9667CAB7-0369-43AA-9B06-982264AC1A6A}" destId="{8339459C-8C6B-4401-B943-B0154BDE47EF}" srcOrd="0" destOrd="0" presId="urn:microsoft.com/office/officeart/2005/8/layout/vList2"/>
    <dgm:cxn modelId="{F8130F04-2640-4717-9384-148620021575}" type="presParOf" srcId="{9667CAB7-0369-43AA-9B06-982264AC1A6A}" destId="{8CEB4BE8-5062-45E5-9165-A7AA82E6E32A}" srcOrd="1" destOrd="0" presId="urn:microsoft.com/office/officeart/2005/8/layout/vList2"/>
    <dgm:cxn modelId="{E1D6034B-54A5-45C1-97CD-F924A6E9035F}" type="presParOf" srcId="{9667CAB7-0369-43AA-9B06-982264AC1A6A}" destId="{C12DC0FD-91A0-43E0-AD42-DFB040BA2928}" srcOrd="2" destOrd="0" presId="urn:microsoft.com/office/officeart/2005/8/layout/vList2"/>
    <dgm:cxn modelId="{D7686F46-065A-47E4-AB24-35146C73D715}" type="presParOf" srcId="{9667CAB7-0369-43AA-9B06-982264AC1A6A}" destId="{D0C515D9-1B2E-41A5-A149-F39AE69AA406}" srcOrd="3"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73742A6-896A-4056-97F8-A34A8383A498}" type="doc">
      <dgm:prSet loTypeId="urn:microsoft.com/office/officeart/2005/8/layout/hList2" loCatId="list" qsTypeId="urn:microsoft.com/office/officeart/2005/8/quickstyle/simple1" qsCatId="simple" csTypeId="urn:microsoft.com/office/officeart/2005/8/colors/accent1_2" csCatId="accent1" phldr="1"/>
      <dgm:spPr/>
      <dgm:t>
        <a:bodyPr/>
        <a:lstStyle/>
        <a:p>
          <a:endParaRPr lang="en-US"/>
        </a:p>
      </dgm:t>
    </dgm:pt>
    <dgm:pt modelId="{81E332B9-A932-4F93-9F26-80C0F57FCC12}">
      <dgm:prSet phldrT="[Text]" custT="1"/>
      <dgm:spPr/>
      <dgm:t>
        <a:bodyPr/>
        <a:lstStyle/>
        <a:p>
          <a:r>
            <a:rPr lang="en-US" sz="800" dirty="0"/>
            <a:t>Machine Learning and Deep Learning</a:t>
          </a:r>
          <a:r>
            <a:rPr lang="en-US" sz="600" dirty="0"/>
            <a:t>:</a:t>
          </a:r>
        </a:p>
        <a:p>
          <a:endParaRPr lang="en-US" sz="600" dirty="0"/>
        </a:p>
      </dgm:t>
    </dgm:pt>
    <dgm:pt modelId="{B862CF23-89AC-4A5E-B636-1996E038B22C}" type="parTrans" cxnId="{0E833753-982D-424C-925D-40B87CE28322}">
      <dgm:prSet/>
      <dgm:spPr/>
      <dgm:t>
        <a:bodyPr/>
        <a:lstStyle/>
        <a:p>
          <a:endParaRPr lang="en-US"/>
        </a:p>
      </dgm:t>
    </dgm:pt>
    <dgm:pt modelId="{24F7240F-20C7-4BB5-979A-B5B2BBE4A5ED}" type="sibTrans" cxnId="{0E833753-982D-424C-925D-40B87CE28322}">
      <dgm:prSet/>
      <dgm:spPr/>
      <dgm:t>
        <a:bodyPr/>
        <a:lstStyle/>
        <a:p>
          <a:endParaRPr lang="en-US"/>
        </a:p>
      </dgm:t>
    </dgm:pt>
    <dgm:pt modelId="{B5B3E0E8-5E9A-497E-AE7B-B69849E0D579}">
      <dgm:prSet phldrT="[Text]" custT="1"/>
      <dgm:spPr/>
      <dgm:t>
        <a:bodyPr/>
        <a:lstStyle/>
        <a:p>
          <a:r>
            <a:rPr lang="en-US" sz="1100" dirty="0"/>
            <a:t>TensorFlow</a:t>
          </a:r>
        </a:p>
      </dgm:t>
    </dgm:pt>
    <dgm:pt modelId="{F918E31F-9E14-4A27-957C-B1C3D997190F}" type="parTrans" cxnId="{68A98F01-ADC9-4245-89C8-9CB20B32B0EC}">
      <dgm:prSet/>
      <dgm:spPr/>
      <dgm:t>
        <a:bodyPr/>
        <a:lstStyle/>
        <a:p>
          <a:endParaRPr lang="en-US"/>
        </a:p>
      </dgm:t>
    </dgm:pt>
    <dgm:pt modelId="{17209EAB-6010-4171-BEC8-405A10590221}" type="sibTrans" cxnId="{68A98F01-ADC9-4245-89C8-9CB20B32B0EC}">
      <dgm:prSet/>
      <dgm:spPr/>
      <dgm:t>
        <a:bodyPr/>
        <a:lstStyle/>
        <a:p>
          <a:endParaRPr lang="en-US"/>
        </a:p>
      </dgm:t>
    </dgm:pt>
    <dgm:pt modelId="{FDD35045-634F-4F41-BB5C-AAB7E19B7F7A}">
      <dgm:prSet phldrT="[Text]" custT="1"/>
      <dgm:spPr/>
      <dgm:t>
        <a:bodyPr/>
        <a:lstStyle/>
        <a:p>
          <a:r>
            <a:rPr lang="en-US" sz="800" dirty="0"/>
            <a:t>Machine Learning and Deep Learning</a:t>
          </a:r>
          <a:r>
            <a:rPr lang="en-US" sz="600" dirty="0"/>
            <a:t>:</a:t>
          </a:r>
        </a:p>
        <a:p>
          <a:endParaRPr lang="en-US" sz="600" dirty="0"/>
        </a:p>
      </dgm:t>
    </dgm:pt>
    <dgm:pt modelId="{2F9AAC0F-0ACD-46B8-BC73-B8F0941CD684}" type="parTrans" cxnId="{8FDA2108-92BF-46C6-B2C2-533B4056C6F6}">
      <dgm:prSet/>
      <dgm:spPr/>
      <dgm:t>
        <a:bodyPr/>
        <a:lstStyle/>
        <a:p>
          <a:endParaRPr lang="en-US"/>
        </a:p>
      </dgm:t>
    </dgm:pt>
    <dgm:pt modelId="{1044D7BB-7EB4-49E3-80D1-133EA0FAB2F0}" type="sibTrans" cxnId="{8FDA2108-92BF-46C6-B2C2-533B4056C6F6}">
      <dgm:prSet/>
      <dgm:spPr/>
      <dgm:t>
        <a:bodyPr/>
        <a:lstStyle/>
        <a:p>
          <a:endParaRPr lang="en-US"/>
        </a:p>
      </dgm:t>
    </dgm:pt>
    <dgm:pt modelId="{6D95BD04-3E87-42B1-A011-AF8DB8FEE3B6}">
      <dgm:prSet phldrT="[Text]" custT="1"/>
      <dgm:spPr/>
      <dgm:t>
        <a:bodyPr/>
        <a:lstStyle/>
        <a:p>
          <a:r>
            <a:rPr lang="en-US" sz="1300" dirty="0"/>
            <a:t>Scikit-learn</a:t>
          </a:r>
        </a:p>
      </dgm:t>
    </dgm:pt>
    <dgm:pt modelId="{DA6A99B6-5DD9-4604-B263-91B8832BDE72}" type="parTrans" cxnId="{6D38A49F-CE80-4A27-B366-B45AD5CD72C1}">
      <dgm:prSet/>
      <dgm:spPr/>
      <dgm:t>
        <a:bodyPr/>
        <a:lstStyle/>
        <a:p>
          <a:endParaRPr lang="en-US"/>
        </a:p>
      </dgm:t>
    </dgm:pt>
    <dgm:pt modelId="{27A17824-1F15-4855-98FA-308903F808A6}" type="sibTrans" cxnId="{6D38A49F-CE80-4A27-B366-B45AD5CD72C1}">
      <dgm:prSet/>
      <dgm:spPr/>
      <dgm:t>
        <a:bodyPr/>
        <a:lstStyle/>
        <a:p>
          <a:endParaRPr lang="en-US"/>
        </a:p>
      </dgm:t>
    </dgm:pt>
    <dgm:pt modelId="{8DBEF600-CD77-4D84-8D66-E79AA2789D52}">
      <dgm:prSet phldrT="[Text]" custT="1"/>
      <dgm:spPr/>
      <dgm:t>
        <a:bodyPr/>
        <a:lstStyle/>
        <a:p>
          <a:r>
            <a:rPr lang="en-US" sz="800" dirty="0"/>
            <a:t>Machine Learning and Deep Learning</a:t>
          </a:r>
          <a:r>
            <a:rPr lang="en-US" sz="600" dirty="0"/>
            <a:t>:</a:t>
          </a:r>
        </a:p>
        <a:p>
          <a:endParaRPr lang="en-US" sz="600" dirty="0"/>
        </a:p>
      </dgm:t>
    </dgm:pt>
    <dgm:pt modelId="{85687837-D1F3-452E-A230-9474255040C0}" type="parTrans" cxnId="{EAC66FA0-491A-4F45-93CF-C05DA6425135}">
      <dgm:prSet/>
      <dgm:spPr/>
      <dgm:t>
        <a:bodyPr/>
        <a:lstStyle/>
        <a:p>
          <a:endParaRPr lang="en-US"/>
        </a:p>
      </dgm:t>
    </dgm:pt>
    <dgm:pt modelId="{059655EF-767D-4B81-B31B-5B5E81911B6D}" type="sibTrans" cxnId="{EAC66FA0-491A-4F45-93CF-C05DA6425135}">
      <dgm:prSet/>
      <dgm:spPr/>
      <dgm:t>
        <a:bodyPr/>
        <a:lstStyle/>
        <a:p>
          <a:endParaRPr lang="en-US"/>
        </a:p>
      </dgm:t>
    </dgm:pt>
    <dgm:pt modelId="{6F9D7B6C-CEDB-4B21-AC3B-9A7065B7BF01}">
      <dgm:prSet custT="1"/>
      <dgm:spPr/>
      <dgm:t>
        <a:bodyPr/>
        <a:lstStyle/>
        <a:p>
          <a:r>
            <a:rPr lang="en-US" sz="1300" dirty="0"/>
            <a:t>PyTorch</a:t>
          </a:r>
        </a:p>
      </dgm:t>
    </dgm:pt>
    <dgm:pt modelId="{8D965566-81BF-4F44-B8C2-9B142A666592}" type="parTrans" cxnId="{5BFD9B8B-7EC4-4275-8E9C-E983C37EEF5F}">
      <dgm:prSet/>
      <dgm:spPr/>
      <dgm:t>
        <a:bodyPr/>
        <a:lstStyle/>
        <a:p>
          <a:endParaRPr lang="en-US"/>
        </a:p>
      </dgm:t>
    </dgm:pt>
    <dgm:pt modelId="{B28E5285-BE39-4C68-A42C-FFC69F0B9B36}" type="sibTrans" cxnId="{5BFD9B8B-7EC4-4275-8E9C-E983C37EEF5F}">
      <dgm:prSet/>
      <dgm:spPr/>
      <dgm:t>
        <a:bodyPr/>
        <a:lstStyle/>
        <a:p>
          <a:endParaRPr lang="en-US"/>
        </a:p>
      </dgm:t>
    </dgm:pt>
    <dgm:pt modelId="{752A557A-8003-45CE-BB1E-3250EAD388CE}">
      <dgm:prSet/>
      <dgm:spPr/>
      <dgm:t>
        <a:bodyPr/>
        <a:lstStyle/>
        <a:p>
          <a:endParaRPr lang="en-US" sz="800" dirty="0"/>
        </a:p>
      </dgm:t>
    </dgm:pt>
    <dgm:pt modelId="{B5DA52C1-F0B8-445C-AB50-136F174221AF}" type="parTrans" cxnId="{54EF93D7-944A-40E5-8367-AE5A9BE4D261}">
      <dgm:prSet/>
      <dgm:spPr/>
      <dgm:t>
        <a:bodyPr/>
        <a:lstStyle/>
        <a:p>
          <a:endParaRPr lang="en-US"/>
        </a:p>
      </dgm:t>
    </dgm:pt>
    <dgm:pt modelId="{8769372E-4F06-4139-918B-69978E07D4D3}" type="sibTrans" cxnId="{54EF93D7-944A-40E5-8367-AE5A9BE4D261}">
      <dgm:prSet/>
      <dgm:spPr/>
      <dgm:t>
        <a:bodyPr/>
        <a:lstStyle/>
        <a:p>
          <a:endParaRPr lang="en-US"/>
        </a:p>
      </dgm:t>
    </dgm:pt>
    <dgm:pt modelId="{E8B755CB-74E2-4DB1-BF96-A5CFC3435FA7}">
      <dgm:prSet/>
      <dgm:spPr/>
      <dgm:t>
        <a:bodyPr/>
        <a:lstStyle/>
        <a:p>
          <a:endParaRPr lang="en-US" sz="800" dirty="0"/>
        </a:p>
      </dgm:t>
    </dgm:pt>
    <dgm:pt modelId="{FB6F41F5-05AC-48D7-A5CB-129B4C127A87}" type="parTrans" cxnId="{9A67DAC3-1F6F-4655-973D-DCEFF5C85F42}">
      <dgm:prSet/>
      <dgm:spPr/>
      <dgm:t>
        <a:bodyPr/>
        <a:lstStyle/>
        <a:p>
          <a:endParaRPr lang="en-US"/>
        </a:p>
      </dgm:t>
    </dgm:pt>
    <dgm:pt modelId="{30FFC4D1-0D08-49EE-B864-6E3BE1963DC8}" type="sibTrans" cxnId="{9A67DAC3-1F6F-4655-973D-DCEFF5C85F42}">
      <dgm:prSet/>
      <dgm:spPr/>
      <dgm:t>
        <a:bodyPr/>
        <a:lstStyle/>
        <a:p>
          <a:endParaRPr lang="en-US"/>
        </a:p>
      </dgm:t>
    </dgm:pt>
    <dgm:pt modelId="{73E315EC-2D47-4DE0-B33B-F4EEE6AF7FCE}">
      <dgm:prSet phldrT="[Text]"/>
      <dgm:spPr/>
      <dgm:t>
        <a:bodyPr/>
        <a:lstStyle/>
        <a:p>
          <a:endParaRPr lang="en-US" sz="800" dirty="0"/>
        </a:p>
      </dgm:t>
    </dgm:pt>
    <dgm:pt modelId="{B6559EBE-E863-416F-8882-60B3CCDA82CF}" type="parTrans" cxnId="{E8A804C8-49A6-405C-963D-BBF4E4B2DBFE}">
      <dgm:prSet/>
      <dgm:spPr/>
      <dgm:t>
        <a:bodyPr/>
        <a:lstStyle/>
        <a:p>
          <a:endParaRPr lang="en-US"/>
        </a:p>
      </dgm:t>
    </dgm:pt>
    <dgm:pt modelId="{1154786D-D975-44AB-BE01-9CA43C64694B}" type="sibTrans" cxnId="{E8A804C8-49A6-405C-963D-BBF4E4B2DBFE}">
      <dgm:prSet/>
      <dgm:spPr/>
      <dgm:t>
        <a:bodyPr/>
        <a:lstStyle/>
        <a:p>
          <a:endParaRPr lang="en-US"/>
        </a:p>
      </dgm:t>
    </dgm:pt>
    <dgm:pt modelId="{9B0AF560-47F4-4CFD-AACE-AD9A5AE81166}">
      <dgm:prSet phldrT="[Text]"/>
      <dgm:spPr/>
      <dgm:t>
        <a:bodyPr/>
        <a:lstStyle/>
        <a:p>
          <a:endParaRPr lang="en-US" sz="800" dirty="0"/>
        </a:p>
      </dgm:t>
    </dgm:pt>
    <dgm:pt modelId="{B288168B-8510-4C97-80CE-BA684F70C8BF}" type="parTrans" cxnId="{50655C8C-D591-4F14-9003-E0E925448FBF}">
      <dgm:prSet/>
      <dgm:spPr/>
      <dgm:t>
        <a:bodyPr/>
        <a:lstStyle/>
        <a:p>
          <a:endParaRPr lang="en-US"/>
        </a:p>
      </dgm:t>
    </dgm:pt>
    <dgm:pt modelId="{7CCBFE6F-7E83-4730-BDB3-83D693F9A3F4}" type="sibTrans" cxnId="{50655C8C-D591-4F14-9003-E0E925448FBF}">
      <dgm:prSet/>
      <dgm:spPr/>
      <dgm:t>
        <a:bodyPr/>
        <a:lstStyle/>
        <a:p>
          <a:endParaRPr lang="en-US"/>
        </a:p>
      </dgm:t>
    </dgm:pt>
    <dgm:pt modelId="{5851A7BF-6077-46DB-A918-42BA13EDB120}">
      <dgm:prSet phldrT="[Text]" custT="1"/>
      <dgm:spPr/>
      <dgm:t>
        <a:bodyPr/>
        <a:lstStyle/>
        <a:p>
          <a:r>
            <a:rPr lang="en-US" sz="1400" dirty="0"/>
            <a:t>Keras</a:t>
          </a:r>
          <a:endParaRPr lang="en-US" sz="800" dirty="0"/>
        </a:p>
      </dgm:t>
    </dgm:pt>
    <dgm:pt modelId="{2FAFA0C1-3296-4F89-9286-7C65401F1361}" type="parTrans" cxnId="{E1E9F33B-BF68-4E9F-9D11-AD2411A8316D}">
      <dgm:prSet/>
      <dgm:spPr/>
      <dgm:t>
        <a:bodyPr/>
        <a:lstStyle/>
        <a:p>
          <a:endParaRPr lang="en-US"/>
        </a:p>
      </dgm:t>
    </dgm:pt>
    <dgm:pt modelId="{C4BCF34F-9B50-4DDB-9DD2-1D03B5BD2B09}" type="sibTrans" cxnId="{E1E9F33B-BF68-4E9F-9D11-AD2411A8316D}">
      <dgm:prSet/>
      <dgm:spPr/>
      <dgm:t>
        <a:bodyPr/>
        <a:lstStyle/>
        <a:p>
          <a:endParaRPr lang="en-US"/>
        </a:p>
      </dgm:t>
    </dgm:pt>
    <dgm:pt modelId="{7D04EF4B-365E-4DC7-8712-6EB4F5E6AC7D}">
      <dgm:prSet phldrT="[Text]"/>
      <dgm:spPr/>
      <dgm:t>
        <a:bodyPr/>
        <a:lstStyle/>
        <a:p>
          <a:endParaRPr lang="en-US" sz="1100" dirty="0"/>
        </a:p>
      </dgm:t>
    </dgm:pt>
    <dgm:pt modelId="{80559980-7B8A-49D8-AC62-7378F851B86A}" type="parTrans" cxnId="{83C6504F-9777-4850-8651-6EACA63C5DFC}">
      <dgm:prSet/>
      <dgm:spPr/>
      <dgm:t>
        <a:bodyPr/>
        <a:lstStyle/>
        <a:p>
          <a:endParaRPr lang="en-US"/>
        </a:p>
      </dgm:t>
    </dgm:pt>
    <dgm:pt modelId="{8A3D95A3-A344-44A3-9287-DAE5DC91D89E}" type="sibTrans" cxnId="{83C6504F-9777-4850-8651-6EACA63C5DFC}">
      <dgm:prSet/>
      <dgm:spPr/>
      <dgm:t>
        <a:bodyPr/>
        <a:lstStyle/>
        <a:p>
          <a:endParaRPr lang="en-US"/>
        </a:p>
      </dgm:t>
    </dgm:pt>
    <dgm:pt modelId="{388FA38F-0374-4CD9-B0E7-8EA14875ECD4}">
      <dgm:prSet phldrT="[Text]"/>
      <dgm:spPr/>
      <dgm:t>
        <a:bodyPr/>
        <a:lstStyle/>
        <a:p>
          <a:endParaRPr lang="en-US" sz="1100" dirty="0"/>
        </a:p>
      </dgm:t>
    </dgm:pt>
    <dgm:pt modelId="{6790AC9F-A9CE-4806-A534-BA610D0B436A}" type="parTrans" cxnId="{793EF6C3-A10A-4B68-B972-047CDED6C766}">
      <dgm:prSet/>
      <dgm:spPr/>
      <dgm:t>
        <a:bodyPr/>
        <a:lstStyle/>
        <a:p>
          <a:endParaRPr lang="en-US"/>
        </a:p>
      </dgm:t>
    </dgm:pt>
    <dgm:pt modelId="{A0452F20-FDB9-4091-9EEC-4D5FD7417214}" type="sibTrans" cxnId="{793EF6C3-A10A-4B68-B972-047CDED6C766}">
      <dgm:prSet/>
      <dgm:spPr/>
      <dgm:t>
        <a:bodyPr/>
        <a:lstStyle/>
        <a:p>
          <a:endParaRPr lang="en-US"/>
        </a:p>
      </dgm:t>
    </dgm:pt>
    <dgm:pt modelId="{D36C0515-38FD-42A6-9F1F-3227FE103CD9}" type="pres">
      <dgm:prSet presAssocID="{173742A6-896A-4056-97F8-A34A8383A498}" presName="linearFlow" presStyleCnt="0">
        <dgm:presLayoutVars>
          <dgm:dir/>
          <dgm:animLvl val="lvl"/>
          <dgm:resizeHandles/>
        </dgm:presLayoutVars>
      </dgm:prSet>
      <dgm:spPr/>
    </dgm:pt>
    <dgm:pt modelId="{A8615BE9-ABF5-4BD7-B344-BAFA6DD4FD81}" type="pres">
      <dgm:prSet presAssocID="{81E332B9-A932-4F93-9F26-80C0F57FCC12}" presName="compositeNode" presStyleCnt="0">
        <dgm:presLayoutVars>
          <dgm:bulletEnabled val="1"/>
        </dgm:presLayoutVars>
      </dgm:prSet>
      <dgm:spPr/>
    </dgm:pt>
    <dgm:pt modelId="{7C8EE7FD-02A6-4604-990B-E70AAD04C71A}" type="pres">
      <dgm:prSet presAssocID="{81E332B9-A932-4F93-9F26-80C0F57FCC12}" presName="image" presStyleLbl="fgImgPlace1" presStyleIdx="0" presStyleCnt="3"/>
      <dgm:spPr/>
    </dgm:pt>
    <dgm:pt modelId="{360BB790-D93B-4FE0-9E13-74DA36568013}" type="pres">
      <dgm:prSet presAssocID="{81E332B9-A932-4F93-9F26-80C0F57FCC12}" presName="childNode" presStyleLbl="node1" presStyleIdx="0" presStyleCnt="3" custScaleX="117184" custScaleY="64953" custLinFactNeighborX="9194" custLinFactNeighborY="-6394">
        <dgm:presLayoutVars>
          <dgm:bulletEnabled val="1"/>
        </dgm:presLayoutVars>
      </dgm:prSet>
      <dgm:spPr/>
    </dgm:pt>
    <dgm:pt modelId="{186C07E6-5F38-448B-AD5E-23E71F9B2CAC}" type="pres">
      <dgm:prSet presAssocID="{81E332B9-A932-4F93-9F26-80C0F57FCC12}" presName="parentNode" presStyleLbl="revTx" presStyleIdx="0" presStyleCnt="3" custScaleX="74248" custScaleY="110945">
        <dgm:presLayoutVars>
          <dgm:chMax val="0"/>
          <dgm:bulletEnabled val="1"/>
        </dgm:presLayoutVars>
      </dgm:prSet>
      <dgm:spPr/>
    </dgm:pt>
    <dgm:pt modelId="{2AF91AC3-3322-4495-B770-347F707D7577}" type="pres">
      <dgm:prSet presAssocID="{24F7240F-20C7-4BB5-979A-B5B2BBE4A5ED}" presName="sibTrans" presStyleCnt="0"/>
      <dgm:spPr/>
    </dgm:pt>
    <dgm:pt modelId="{A58617C0-6295-43DE-9A57-90ED54615673}" type="pres">
      <dgm:prSet presAssocID="{FDD35045-634F-4F41-BB5C-AAB7E19B7F7A}" presName="compositeNode" presStyleCnt="0">
        <dgm:presLayoutVars>
          <dgm:bulletEnabled val="1"/>
        </dgm:presLayoutVars>
      </dgm:prSet>
      <dgm:spPr/>
    </dgm:pt>
    <dgm:pt modelId="{882681F9-B3E5-4AA0-831D-97669451C7AD}" type="pres">
      <dgm:prSet presAssocID="{FDD35045-634F-4F41-BB5C-AAB7E19B7F7A}" presName="image" presStyleLbl="fgImgPlace1" presStyleIdx="1" presStyleCnt="3"/>
      <dgm:spPr/>
    </dgm:pt>
    <dgm:pt modelId="{BDDF5BA3-E506-4207-8BFD-BA670E309CF6}" type="pres">
      <dgm:prSet presAssocID="{FDD35045-634F-4F41-BB5C-AAB7E19B7F7A}" presName="childNode" presStyleLbl="node1" presStyleIdx="1" presStyleCnt="3" custScaleX="183213" custScaleY="64953" custLinFactNeighborX="11754" custLinFactNeighborY="-6394">
        <dgm:presLayoutVars>
          <dgm:bulletEnabled val="1"/>
        </dgm:presLayoutVars>
      </dgm:prSet>
      <dgm:spPr/>
    </dgm:pt>
    <dgm:pt modelId="{39CEE5C0-8BA3-4AB7-9DB0-074992078415}" type="pres">
      <dgm:prSet presAssocID="{FDD35045-634F-4F41-BB5C-AAB7E19B7F7A}" presName="parentNode" presStyleLbl="revTx" presStyleIdx="1" presStyleCnt="3" custScaleX="139887" custScaleY="108335" custLinFactX="-55113" custLinFactNeighborX="-100000" custLinFactNeighborY="-3909">
        <dgm:presLayoutVars>
          <dgm:chMax val="0"/>
          <dgm:bulletEnabled val="1"/>
        </dgm:presLayoutVars>
      </dgm:prSet>
      <dgm:spPr/>
    </dgm:pt>
    <dgm:pt modelId="{181A24EC-D378-4F89-AAAA-C85206238E09}" type="pres">
      <dgm:prSet presAssocID="{1044D7BB-7EB4-49E3-80D1-133EA0FAB2F0}" presName="sibTrans" presStyleCnt="0"/>
      <dgm:spPr/>
    </dgm:pt>
    <dgm:pt modelId="{5DB119F3-8771-4596-A167-C3FB70B898C7}" type="pres">
      <dgm:prSet presAssocID="{8DBEF600-CD77-4D84-8D66-E79AA2789D52}" presName="compositeNode" presStyleCnt="0">
        <dgm:presLayoutVars>
          <dgm:bulletEnabled val="1"/>
        </dgm:presLayoutVars>
      </dgm:prSet>
      <dgm:spPr/>
    </dgm:pt>
    <dgm:pt modelId="{B365403C-5BB6-4C73-8193-B45F1778E86C}" type="pres">
      <dgm:prSet presAssocID="{8DBEF600-CD77-4D84-8D66-E79AA2789D52}" presName="image" presStyleLbl="fgImgPlace1" presStyleIdx="2" presStyleCnt="3"/>
      <dgm:spPr/>
    </dgm:pt>
    <dgm:pt modelId="{E9572AA0-AA79-40C2-962A-B2666D417A7F}" type="pres">
      <dgm:prSet presAssocID="{8DBEF600-CD77-4D84-8D66-E79AA2789D52}" presName="childNode" presStyleLbl="node1" presStyleIdx="2" presStyleCnt="3" custScaleY="64169" custLinFactNeighborX="2418" custLinFactNeighborY="-3738">
        <dgm:presLayoutVars>
          <dgm:bulletEnabled val="1"/>
        </dgm:presLayoutVars>
      </dgm:prSet>
      <dgm:spPr/>
    </dgm:pt>
    <dgm:pt modelId="{12B98386-C18C-4BD9-9CED-7B4F224D2B90}" type="pres">
      <dgm:prSet presAssocID="{8DBEF600-CD77-4D84-8D66-E79AA2789D52}" presName="parentNode" presStyleLbl="revTx" presStyleIdx="2" presStyleCnt="3" custScaleX="111399" custScaleY="119208">
        <dgm:presLayoutVars>
          <dgm:chMax val="0"/>
          <dgm:bulletEnabled val="1"/>
        </dgm:presLayoutVars>
      </dgm:prSet>
      <dgm:spPr/>
    </dgm:pt>
  </dgm:ptLst>
  <dgm:cxnLst>
    <dgm:cxn modelId="{68A98F01-ADC9-4245-89C8-9CB20B32B0EC}" srcId="{81E332B9-A932-4F93-9F26-80C0F57FCC12}" destId="{B5B3E0E8-5E9A-497E-AE7B-B69849E0D579}" srcOrd="2" destOrd="0" parTransId="{F918E31F-9E14-4A27-957C-B1C3D997190F}" sibTransId="{17209EAB-6010-4171-BEC8-405A10590221}"/>
    <dgm:cxn modelId="{02827105-6F91-4008-8BA4-F7C2DAFA6FE7}" type="presOf" srcId="{8DBEF600-CD77-4D84-8D66-E79AA2789D52}" destId="{12B98386-C18C-4BD9-9CED-7B4F224D2B90}" srcOrd="0" destOrd="0" presId="urn:microsoft.com/office/officeart/2005/8/layout/hList2"/>
    <dgm:cxn modelId="{8FDA2108-92BF-46C6-B2C2-533B4056C6F6}" srcId="{173742A6-896A-4056-97F8-A34A8383A498}" destId="{FDD35045-634F-4F41-BB5C-AAB7E19B7F7A}" srcOrd="1" destOrd="0" parTransId="{2F9AAC0F-0ACD-46B8-BC73-B8F0941CD684}" sibTransId="{1044D7BB-7EB4-49E3-80D1-133EA0FAB2F0}"/>
    <dgm:cxn modelId="{0E310E1E-0959-4CE1-9BEE-48B76950F924}" type="presOf" srcId="{E8B755CB-74E2-4DB1-BF96-A5CFC3435FA7}" destId="{E9572AA0-AA79-40C2-962A-B2666D417A7F}" srcOrd="0" destOrd="1" presId="urn:microsoft.com/office/officeart/2005/8/layout/hList2"/>
    <dgm:cxn modelId="{F480201F-57BD-4343-B4A1-0F5D5715832A}" type="presOf" srcId="{5851A7BF-6077-46DB-A918-42BA13EDB120}" destId="{BDDF5BA3-E506-4207-8BFD-BA670E309CF6}" srcOrd="0" destOrd="1" presId="urn:microsoft.com/office/officeart/2005/8/layout/hList2"/>
    <dgm:cxn modelId="{E1E9F33B-BF68-4E9F-9D11-AD2411A8316D}" srcId="{FDD35045-634F-4F41-BB5C-AAB7E19B7F7A}" destId="{5851A7BF-6077-46DB-A918-42BA13EDB120}" srcOrd="1" destOrd="0" parTransId="{2FAFA0C1-3296-4F89-9286-7C65401F1361}" sibTransId="{C4BCF34F-9B50-4DDB-9DD2-1D03B5BD2B09}"/>
    <dgm:cxn modelId="{83C6504F-9777-4850-8651-6EACA63C5DFC}" srcId="{81E332B9-A932-4F93-9F26-80C0F57FCC12}" destId="{7D04EF4B-365E-4DC7-8712-6EB4F5E6AC7D}" srcOrd="0" destOrd="0" parTransId="{80559980-7B8A-49D8-AC62-7378F851B86A}" sibTransId="{8A3D95A3-A344-44A3-9287-DAE5DC91D89E}"/>
    <dgm:cxn modelId="{24E87372-22E8-4358-B6EC-EA69AAA0BB8C}" type="presOf" srcId="{7D04EF4B-365E-4DC7-8712-6EB4F5E6AC7D}" destId="{360BB790-D93B-4FE0-9E13-74DA36568013}" srcOrd="0" destOrd="0" presId="urn:microsoft.com/office/officeart/2005/8/layout/hList2"/>
    <dgm:cxn modelId="{0E833753-982D-424C-925D-40B87CE28322}" srcId="{173742A6-896A-4056-97F8-A34A8383A498}" destId="{81E332B9-A932-4F93-9F26-80C0F57FCC12}" srcOrd="0" destOrd="0" parTransId="{B862CF23-89AC-4A5E-B636-1996E038B22C}" sibTransId="{24F7240F-20C7-4BB5-979A-B5B2BBE4A5ED}"/>
    <dgm:cxn modelId="{13A3FF76-00B4-42EF-B111-F1199492DD46}" type="presOf" srcId="{81E332B9-A932-4F93-9F26-80C0F57FCC12}" destId="{186C07E6-5F38-448B-AD5E-23E71F9B2CAC}" srcOrd="0" destOrd="0" presId="urn:microsoft.com/office/officeart/2005/8/layout/hList2"/>
    <dgm:cxn modelId="{E6BAC778-2AF2-4ED0-90C2-36DF980BBCBA}" type="presOf" srcId="{9B0AF560-47F4-4CFD-AACE-AD9A5AE81166}" destId="{BDDF5BA3-E506-4207-8BFD-BA670E309CF6}" srcOrd="0" destOrd="0" presId="urn:microsoft.com/office/officeart/2005/8/layout/hList2"/>
    <dgm:cxn modelId="{C72DB35A-B09A-4F7C-9FF5-73968B52B3E6}" type="presOf" srcId="{B5B3E0E8-5E9A-497E-AE7B-B69849E0D579}" destId="{360BB790-D93B-4FE0-9E13-74DA36568013}" srcOrd="0" destOrd="2" presId="urn:microsoft.com/office/officeart/2005/8/layout/hList2"/>
    <dgm:cxn modelId="{755FEB87-855C-43DD-8A1F-6FE400D91556}" type="presOf" srcId="{752A557A-8003-45CE-BB1E-3250EAD388CE}" destId="{E9572AA0-AA79-40C2-962A-B2666D417A7F}" srcOrd="0" destOrd="0" presId="urn:microsoft.com/office/officeart/2005/8/layout/hList2"/>
    <dgm:cxn modelId="{5BFD9B8B-7EC4-4275-8E9C-E983C37EEF5F}" srcId="{8DBEF600-CD77-4D84-8D66-E79AA2789D52}" destId="{6F9D7B6C-CEDB-4B21-AC3B-9A7065B7BF01}" srcOrd="2" destOrd="0" parTransId="{8D965566-81BF-4F44-B8C2-9B142A666592}" sibTransId="{B28E5285-BE39-4C68-A42C-FFC69F0B9B36}"/>
    <dgm:cxn modelId="{50655C8C-D591-4F14-9003-E0E925448FBF}" srcId="{FDD35045-634F-4F41-BB5C-AAB7E19B7F7A}" destId="{9B0AF560-47F4-4CFD-AACE-AD9A5AE81166}" srcOrd="0" destOrd="0" parTransId="{B288168B-8510-4C97-80CE-BA684F70C8BF}" sibTransId="{7CCBFE6F-7E83-4730-BDB3-83D693F9A3F4}"/>
    <dgm:cxn modelId="{B3CB4B91-CA20-43CB-AD68-77A199BD9587}" type="presOf" srcId="{173742A6-896A-4056-97F8-A34A8383A498}" destId="{D36C0515-38FD-42A6-9F1F-3227FE103CD9}" srcOrd="0" destOrd="0" presId="urn:microsoft.com/office/officeart/2005/8/layout/hList2"/>
    <dgm:cxn modelId="{6D38A49F-CE80-4A27-B366-B45AD5CD72C1}" srcId="{FDD35045-634F-4F41-BB5C-AAB7E19B7F7A}" destId="{6D95BD04-3E87-42B1-A011-AF8DB8FEE3B6}" srcOrd="3" destOrd="0" parTransId="{DA6A99B6-5DD9-4604-B263-91B8832BDE72}" sibTransId="{27A17824-1F15-4855-98FA-308903F808A6}"/>
    <dgm:cxn modelId="{EAC66FA0-491A-4F45-93CF-C05DA6425135}" srcId="{173742A6-896A-4056-97F8-A34A8383A498}" destId="{8DBEF600-CD77-4D84-8D66-E79AA2789D52}" srcOrd="2" destOrd="0" parTransId="{85687837-D1F3-452E-A230-9474255040C0}" sibTransId="{059655EF-767D-4B81-B31B-5B5E81911B6D}"/>
    <dgm:cxn modelId="{2EE8B9AD-7E09-40E2-A067-D2F2077C38A0}" type="presOf" srcId="{388FA38F-0374-4CD9-B0E7-8EA14875ECD4}" destId="{360BB790-D93B-4FE0-9E13-74DA36568013}" srcOrd="0" destOrd="1" presId="urn:microsoft.com/office/officeart/2005/8/layout/hList2"/>
    <dgm:cxn modelId="{91578ABB-0208-4498-BD6C-56F4BE4D97CD}" type="presOf" srcId="{FDD35045-634F-4F41-BB5C-AAB7E19B7F7A}" destId="{39CEE5C0-8BA3-4AB7-9DB0-074992078415}" srcOrd="0" destOrd="0" presId="urn:microsoft.com/office/officeart/2005/8/layout/hList2"/>
    <dgm:cxn modelId="{9A67DAC3-1F6F-4655-973D-DCEFF5C85F42}" srcId="{8DBEF600-CD77-4D84-8D66-E79AA2789D52}" destId="{E8B755CB-74E2-4DB1-BF96-A5CFC3435FA7}" srcOrd="1" destOrd="0" parTransId="{FB6F41F5-05AC-48D7-A5CB-129B4C127A87}" sibTransId="{30FFC4D1-0D08-49EE-B864-6E3BE1963DC8}"/>
    <dgm:cxn modelId="{793EF6C3-A10A-4B68-B972-047CDED6C766}" srcId="{81E332B9-A932-4F93-9F26-80C0F57FCC12}" destId="{388FA38F-0374-4CD9-B0E7-8EA14875ECD4}" srcOrd="1" destOrd="0" parTransId="{6790AC9F-A9CE-4806-A534-BA610D0B436A}" sibTransId="{A0452F20-FDB9-4091-9EEC-4D5FD7417214}"/>
    <dgm:cxn modelId="{AEC517C5-E7BE-44A9-BF2C-27042ACFD21C}" type="presOf" srcId="{6F9D7B6C-CEDB-4B21-AC3B-9A7065B7BF01}" destId="{E9572AA0-AA79-40C2-962A-B2666D417A7F}" srcOrd="0" destOrd="2" presId="urn:microsoft.com/office/officeart/2005/8/layout/hList2"/>
    <dgm:cxn modelId="{E8A804C8-49A6-405C-963D-BBF4E4B2DBFE}" srcId="{FDD35045-634F-4F41-BB5C-AAB7E19B7F7A}" destId="{73E315EC-2D47-4DE0-B33B-F4EEE6AF7FCE}" srcOrd="2" destOrd="0" parTransId="{B6559EBE-E863-416F-8882-60B3CCDA82CF}" sibTransId="{1154786D-D975-44AB-BE01-9CA43C64694B}"/>
    <dgm:cxn modelId="{290CDDCF-16AD-494F-824C-44EEDCAB4220}" type="presOf" srcId="{6D95BD04-3E87-42B1-A011-AF8DB8FEE3B6}" destId="{BDDF5BA3-E506-4207-8BFD-BA670E309CF6}" srcOrd="0" destOrd="3" presId="urn:microsoft.com/office/officeart/2005/8/layout/hList2"/>
    <dgm:cxn modelId="{54EF93D7-944A-40E5-8367-AE5A9BE4D261}" srcId="{8DBEF600-CD77-4D84-8D66-E79AA2789D52}" destId="{752A557A-8003-45CE-BB1E-3250EAD388CE}" srcOrd="0" destOrd="0" parTransId="{B5DA52C1-F0B8-445C-AB50-136F174221AF}" sibTransId="{8769372E-4F06-4139-918B-69978E07D4D3}"/>
    <dgm:cxn modelId="{DB9CE5F7-FC84-41F8-AC1E-4C789D315A97}" type="presOf" srcId="{73E315EC-2D47-4DE0-B33B-F4EEE6AF7FCE}" destId="{BDDF5BA3-E506-4207-8BFD-BA670E309CF6}" srcOrd="0" destOrd="2" presId="urn:microsoft.com/office/officeart/2005/8/layout/hList2"/>
    <dgm:cxn modelId="{0B7B7E06-ED99-4B49-9E9C-1F1C778C2878}" type="presParOf" srcId="{D36C0515-38FD-42A6-9F1F-3227FE103CD9}" destId="{A8615BE9-ABF5-4BD7-B344-BAFA6DD4FD81}" srcOrd="0" destOrd="0" presId="urn:microsoft.com/office/officeart/2005/8/layout/hList2"/>
    <dgm:cxn modelId="{BFEA4F50-5528-4FCF-97C8-748EAD773B7D}" type="presParOf" srcId="{A8615BE9-ABF5-4BD7-B344-BAFA6DD4FD81}" destId="{7C8EE7FD-02A6-4604-990B-E70AAD04C71A}" srcOrd="0" destOrd="0" presId="urn:microsoft.com/office/officeart/2005/8/layout/hList2"/>
    <dgm:cxn modelId="{BA5FF340-91E1-4EE8-AEDC-9BC976E0B53B}" type="presParOf" srcId="{A8615BE9-ABF5-4BD7-B344-BAFA6DD4FD81}" destId="{360BB790-D93B-4FE0-9E13-74DA36568013}" srcOrd="1" destOrd="0" presId="urn:microsoft.com/office/officeart/2005/8/layout/hList2"/>
    <dgm:cxn modelId="{2BDB88F8-D862-4D13-BC86-9683994B6D0C}" type="presParOf" srcId="{A8615BE9-ABF5-4BD7-B344-BAFA6DD4FD81}" destId="{186C07E6-5F38-448B-AD5E-23E71F9B2CAC}" srcOrd="2" destOrd="0" presId="urn:microsoft.com/office/officeart/2005/8/layout/hList2"/>
    <dgm:cxn modelId="{3187932A-F9C4-46A2-9450-0B2DA18122B2}" type="presParOf" srcId="{D36C0515-38FD-42A6-9F1F-3227FE103CD9}" destId="{2AF91AC3-3322-4495-B770-347F707D7577}" srcOrd="1" destOrd="0" presId="urn:microsoft.com/office/officeart/2005/8/layout/hList2"/>
    <dgm:cxn modelId="{23557E64-EB17-4A9F-9C49-ECBCE1D41D95}" type="presParOf" srcId="{D36C0515-38FD-42A6-9F1F-3227FE103CD9}" destId="{A58617C0-6295-43DE-9A57-90ED54615673}" srcOrd="2" destOrd="0" presId="urn:microsoft.com/office/officeart/2005/8/layout/hList2"/>
    <dgm:cxn modelId="{A0981586-04F7-46D4-A244-D944EEB0A866}" type="presParOf" srcId="{A58617C0-6295-43DE-9A57-90ED54615673}" destId="{882681F9-B3E5-4AA0-831D-97669451C7AD}" srcOrd="0" destOrd="0" presId="urn:microsoft.com/office/officeart/2005/8/layout/hList2"/>
    <dgm:cxn modelId="{CE6D4D46-09B2-4870-97F8-C68DB276E472}" type="presParOf" srcId="{A58617C0-6295-43DE-9A57-90ED54615673}" destId="{BDDF5BA3-E506-4207-8BFD-BA670E309CF6}" srcOrd="1" destOrd="0" presId="urn:microsoft.com/office/officeart/2005/8/layout/hList2"/>
    <dgm:cxn modelId="{558D2908-B1F8-4FC3-AEED-CE45AACB0B6E}" type="presParOf" srcId="{A58617C0-6295-43DE-9A57-90ED54615673}" destId="{39CEE5C0-8BA3-4AB7-9DB0-074992078415}" srcOrd="2" destOrd="0" presId="urn:microsoft.com/office/officeart/2005/8/layout/hList2"/>
    <dgm:cxn modelId="{472EA6B8-81D3-438F-9AF9-07B5BFA2A0B1}" type="presParOf" srcId="{D36C0515-38FD-42A6-9F1F-3227FE103CD9}" destId="{181A24EC-D378-4F89-AAAA-C85206238E09}" srcOrd="3" destOrd="0" presId="urn:microsoft.com/office/officeart/2005/8/layout/hList2"/>
    <dgm:cxn modelId="{B22AA950-3912-46E9-B721-8ECFE53B02EF}" type="presParOf" srcId="{D36C0515-38FD-42A6-9F1F-3227FE103CD9}" destId="{5DB119F3-8771-4596-A167-C3FB70B898C7}" srcOrd="4" destOrd="0" presId="urn:microsoft.com/office/officeart/2005/8/layout/hList2"/>
    <dgm:cxn modelId="{427710BE-A065-4110-92DE-0AE5FAC76EF0}" type="presParOf" srcId="{5DB119F3-8771-4596-A167-C3FB70B898C7}" destId="{B365403C-5BB6-4C73-8193-B45F1778E86C}" srcOrd="0" destOrd="0" presId="urn:microsoft.com/office/officeart/2005/8/layout/hList2"/>
    <dgm:cxn modelId="{A76AABD5-6FC5-4600-B736-3C257D77D311}" type="presParOf" srcId="{5DB119F3-8771-4596-A167-C3FB70B898C7}" destId="{E9572AA0-AA79-40C2-962A-B2666D417A7F}" srcOrd="1" destOrd="0" presId="urn:microsoft.com/office/officeart/2005/8/layout/hList2"/>
    <dgm:cxn modelId="{BB6E9E79-065B-445F-9402-7D8AC056A646}" type="presParOf" srcId="{5DB119F3-8771-4596-A167-C3FB70B898C7}" destId="{12B98386-C18C-4BD9-9CED-7B4F224D2B90}" srcOrd="2" destOrd="0" presId="urn:microsoft.com/office/officeart/2005/8/layout/hList2"/>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BFDFBD3-EE9A-49AF-B201-1C5E4B299C65}"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21A3EED2-D877-47D6-8A08-FFB2968EBEA5}">
      <dgm:prSet phldrT="[Text]" custT="1"/>
      <dgm:spPr/>
      <dgm:t>
        <a:bodyPr/>
        <a:lstStyle/>
        <a:p>
          <a:r>
            <a:rPr lang="en-GB" sz="2300" dirty="0"/>
            <a:t>Cl</a:t>
          </a:r>
          <a:r>
            <a:rPr lang="en-GB" sz="1400" dirty="0"/>
            <a:t>asses For Annotation we used</a:t>
          </a:r>
          <a:endParaRPr lang="en-US" sz="1400" dirty="0"/>
        </a:p>
      </dgm:t>
    </dgm:pt>
    <dgm:pt modelId="{51561E91-B2E8-4F4A-AB6E-C0E41DE91F60}" type="parTrans" cxnId="{30C21D33-6D3E-41DB-A4E2-973A3AC108FA}">
      <dgm:prSet/>
      <dgm:spPr/>
      <dgm:t>
        <a:bodyPr/>
        <a:lstStyle/>
        <a:p>
          <a:endParaRPr lang="en-US"/>
        </a:p>
      </dgm:t>
    </dgm:pt>
    <dgm:pt modelId="{1B99F39A-DCED-4F2A-B28E-6235157FB13D}" type="sibTrans" cxnId="{30C21D33-6D3E-41DB-A4E2-973A3AC108FA}">
      <dgm:prSet/>
      <dgm:spPr/>
      <dgm:t>
        <a:bodyPr/>
        <a:lstStyle/>
        <a:p>
          <a:endParaRPr lang="en-US"/>
        </a:p>
      </dgm:t>
    </dgm:pt>
    <dgm:pt modelId="{539FDFB4-AF92-4F32-9D84-CB8E8BF6E2C6}">
      <dgm:prSet phldrT="[Text]"/>
      <dgm:spPr/>
      <dgm:t>
        <a:bodyPr/>
        <a:lstStyle/>
        <a:p>
          <a:r>
            <a:rPr lang="en-GB" dirty="0"/>
            <a:t>Defective</a:t>
          </a:r>
          <a:endParaRPr lang="en-US" dirty="0"/>
        </a:p>
      </dgm:t>
    </dgm:pt>
    <dgm:pt modelId="{19F9E788-17F0-4CAB-88CA-6E8C06451299}" type="parTrans" cxnId="{E2FCB8AC-8A89-494A-847F-7A3B6B238E09}">
      <dgm:prSet/>
      <dgm:spPr/>
      <dgm:t>
        <a:bodyPr/>
        <a:lstStyle/>
        <a:p>
          <a:endParaRPr lang="en-US"/>
        </a:p>
      </dgm:t>
    </dgm:pt>
    <dgm:pt modelId="{FC0A9ACF-BF17-46D5-8F13-8CB999D6F09C}" type="sibTrans" cxnId="{E2FCB8AC-8A89-494A-847F-7A3B6B238E09}">
      <dgm:prSet/>
      <dgm:spPr/>
      <dgm:t>
        <a:bodyPr/>
        <a:lstStyle/>
        <a:p>
          <a:endParaRPr lang="en-US"/>
        </a:p>
      </dgm:t>
    </dgm:pt>
    <dgm:pt modelId="{06595ADE-DA8D-44BC-87F4-F9CD4DD0F533}">
      <dgm:prSet phldrT="[Text]"/>
      <dgm:spPr/>
      <dgm:t>
        <a:bodyPr/>
        <a:lstStyle/>
        <a:p>
          <a:r>
            <a:rPr lang="en-GB" dirty="0"/>
            <a:t>Bird drop</a:t>
          </a:r>
          <a:endParaRPr lang="en-US" dirty="0"/>
        </a:p>
      </dgm:t>
    </dgm:pt>
    <dgm:pt modelId="{99B86736-B5DE-4FCD-AFE2-6BF676AB251E}" type="parTrans" cxnId="{BAAA3DA4-13CF-47C5-8CB6-2B4D144D68C1}">
      <dgm:prSet/>
      <dgm:spPr/>
      <dgm:t>
        <a:bodyPr/>
        <a:lstStyle/>
        <a:p>
          <a:endParaRPr lang="en-US"/>
        </a:p>
      </dgm:t>
    </dgm:pt>
    <dgm:pt modelId="{94CA6830-9155-424C-8CAA-FF5680E8CDF5}" type="sibTrans" cxnId="{BAAA3DA4-13CF-47C5-8CB6-2B4D144D68C1}">
      <dgm:prSet/>
      <dgm:spPr/>
      <dgm:t>
        <a:bodyPr/>
        <a:lstStyle/>
        <a:p>
          <a:endParaRPr lang="en-US"/>
        </a:p>
      </dgm:t>
    </dgm:pt>
    <dgm:pt modelId="{01FB005E-4D20-47E0-BB8C-72F63C76AD80}">
      <dgm:prSet phldrT="[Text]"/>
      <dgm:spPr/>
      <dgm:t>
        <a:bodyPr/>
        <a:lstStyle/>
        <a:p>
          <a:r>
            <a:rPr lang="en-GB" dirty="0"/>
            <a:t>Dusty</a:t>
          </a:r>
          <a:endParaRPr lang="en-US" dirty="0"/>
        </a:p>
      </dgm:t>
    </dgm:pt>
    <dgm:pt modelId="{E7C416C7-7EAD-417F-A91E-F730124F3726}" type="parTrans" cxnId="{A4915B81-0499-4A94-A1B4-6BA25E69A62D}">
      <dgm:prSet/>
      <dgm:spPr/>
      <dgm:t>
        <a:bodyPr/>
        <a:lstStyle/>
        <a:p>
          <a:endParaRPr lang="en-US"/>
        </a:p>
      </dgm:t>
    </dgm:pt>
    <dgm:pt modelId="{3F861D16-4669-4A41-ADFC-43A34CAA1504}" type="sibTrans" cxnId="{A4915B81-0499-4A94-A1B4-6BA25E69A62D}">
      <dgm:prSet/>
      <dgm:spPr/>
      <dgm:t>
        <a:bodyPr/>
        <a:lstStyle/>
        <a:p>
          <a:endParaRPr lang="en-US"/>
        </a:p>
      </dgm:t>
    </dgm:pt>
    <dgm:pt modelId="{BCF13D6D-EFB3-4A9A-9470-291BC92CF6F8}">
      <dgm:prSet phldrT="[Text]"/>
      <dgm:spPr/>
      <dgm:t>
        <a:bodyPr/>
        <a:lstStyle/>
        <a:p>
          <a:r>
            <a:rPr lang="en-GB" dirty="0"/>
            <a:t>Electrical Damage</a:t>
          </a:r>
          <a:endParaRPr lang="en-US" dirty="0"/>
        </a:p>
      </dgm:t>
    </dgm:pt>
    <dgm:pt modelId="{DDB8EE83-A693-4B03-8F6C-B3E31A2C0CA5}" type="parTrans" cxnId="{A58A5A53-87B6-44B3-9A08-180C06EB7D94}">
      <dgm:prSet/>
      <dgm:spPr/>
      <dgm:t>
        <a:bodyPr/>
        <a:lstStyle/>
        <a:p>
          <a:endParaRPr lang="en-US"/>
        </a:p>
      </dgm:t>
    </dgm:pt>
    <dgm:pt modelId="{9AD47516-27C1-43ED-A1E7-C53D7E5731A7}" type="sibTrans" cxnId="{A58A5A53-87B6-44B3-9A08-180C06EB7D94}">
      <dgm:prSet/>
      <dgm:spPr/>
      <dgm:t>
        <a:bodyPr/>
        <a:lstStyle/>
        <a:p>
          <a:endParaRPr lang="en-US"/>
        </a:p>
      </dgm:t>
    </dgm:pt>
    <dgm:pt modelId="{9DD4441E-E6E8-495C-A38B-8D54262BA3AA}">
      <dgm:prSet phldrT="[Text]"/>
      <dgm:spPr/>
      <dgm:t>
        <a:bodyPr/>
        <a:lstStyle/>
        <a:p>
          <a:r>
            <a:rPr lang="en-GB" dirty="0"/>
            <a:t>Physical Damage </a:t>
          </a:r>
          <a:endParaRPr lang="en-US" dirty="0"/>
        </a:p>
      </dgm:t>
    </dgm:pt>
    <dgm:pt modelId="{024CEC23-4B10-47B1-861A-1F476ABFBBF1}" type="parTrans" cxnId="{6E92B754-DC2C-4A58-82B3-0CE676D339D7}">
      <dgm:prSet/>
      <dgm:spPr/>
      <dgm:t>
        <a:bodyPr/>
        <a:lstStyle/>
        <a:p>
          <a:endParaRPr lang="en-US"/>
        </a:p>
      </dgm:t>
    </dgm:pt>
    <dgm:pt modelId="{92B9128B-EB7B-417D-BABE-A12AFCB74B2E}" type="sibTrans" cxnId="{6E92B754-DC2C-4A58-82B3-0CE676D339D7}">
      <dgm:prSet/>
      <dgm:spPr/>
      <dgm:t>
        <a:bodyPr/>
        <a:lstStyle/>
        <a:p>
          <a:endParaRPr lang="en-US"/>
        </a:p>
      </dgm:t>
    </dgm:pt>
    <dgm:pt modelId="{89639841-2A85-435D-B5BA-0F19BC96050D}">
      <dgm:prSet phldrT="[Text]"/>
      <dgm:spPr/>
      <dgm:t>
        <a:bodyPr/>
        <a:lstStyle/>
        <a:p>
          <a:r>
            <a:rPr lang="en-GB" dirty="0"/>
            <a:t>Snow</a:t>
          </a:r>
          <a:endParaRPr lang="en-US" dirty="0"/>
        </a:p>
      </dgm:t>
    </dgm:pt>
    <dgm:pt modelId="{A445CE82-A214-4AAE-B70D-C6BF08E7FBCD}" type="parTrans" cxnId="{807FF9B3-D650-451B-8F96-8C7ED73A84C9}">
      <dgm:prSet/>
      <dgm:spPr/>
      <dgm:t>
        <a:bodyPr/>
        <a:lstStyle/>
        <a:p>
          <a:endParaRPr lang="en-US"/>
        </a:p>
      </dgm:t>
    </dgm:pt>
    <dgm:pt modelId="{C7F3881B-802A-4694-AB50-3E6921B2F171}" type="sibTrans" cxnId="{807FF9B3-D650-451B-8F96-8C7ED73A84C9}">
      <dgm:prSet/>
      <dgm:spPr/>
      <dgm:t>
        <a:bodyPr/>
        <a:lstStyle/>
        <a:p>
          <a:endParaRPr lang="en-US"/>
        </a:p>
      </dgm:t>
    </dgm:pt>
    <dgm:pt modelId="{8A27D591-E48F-410B-84CE-9CF1A5B2A9F8}">
      <dgm:prSet phldrT="[Text]"/>
      <dgm:spPr/>
      <dgm:t>
        <a:bodyPr/>
        <a:lstStyle/>
        <a:p>
          <a:r>
            <a:rPr lang="en-GB" dirty="0"/>
            <a:t>Non Defective </a:t>
          </a:r>
          <a:endParaRPr lang="en-US" dirty="0"/>
        </a:p>
      </dgm:t>
    </dgm:pt>
    <dgm:pt modelId="{9F7BA7AD-4DEA-446E-8477-EB87BF2C4250}" type="parTrans" cxnId="{E57C2B56-A6EF-4489-8018-32F81F96BD27}">
      <dgm:prSet/>
      <dgm:spPr/>
      <dgm:t>
        <a:bodyPr/>
        <a:lstStyle/>
        <a:p>
          <a:endParaRPr lang="en-US"/>
        </a:p>
      </dgm:t>
    </dgm:pt>
    <dgm:pt modelId="{4D0B3F5E-9EEC-4ECC-9739-818271DD06E9}" type="sibTrans" cxnId="{E57C2B56-A6EF-4489-8018-32F81F96BD27}">
      <dgm:prSet/>
      <dgm:spPr/>
      <dgm:t>
        <a:bodyPr/>
        <a:lstStyle/>
        <a:p>
          <a:endParaRPr lang="en-US"/>
        </a:p>
      </dgm:t>
    </dgm:pt>
    <dgm:pt modelId="{4582E3B1-51B1-4AD7-89D2-0C82EBF5FF8B}" type="pres">
      <dgm:prSet presAssocID="{7BFDFBD3-EE9A-49AF-B201-1C5E4B299C65}" presName="vert0" presStyleCnt="0">
        <dgm:presLayoutVars>
          <dgm:dir/>
          <dgm:animOne val="branch"/>
          <dgm:animLvl val="lvl"/>
        </dgm:presLayoutVars>
      </dgm:prSet>
      <dgm:spPr/>
    </dgm:pt>
    <dgm:pt modelId="{7AD6661A-155D-4550-A258-43A75C2C9CEB}" type="pres">
      <dgm:prSet presAssocID="{21A3EED2-D877-47D6-8A08-FFB2968EBEA5}" presName="thickLine" presStyleLbl="alignNode1" presStyleIdx="0" presStyleCnt="1" custLinFactNeighborX="4453" custLinFactNeighborY="-435"/>
      <dgm:spPr/>
    </dgm:pt>
    <dgm:pt modelId="{0E8640E3-AA68-41CD-BC7C-643C44D9BD50}" type="pres">
      <dgm:prSet presAssocID="{21A3EED2-D877-47D6-8A08-FFB2968EBEA5}" presName="horz1" presStyleCnt="0"/>
      <dgm:spPr/>
    </dgm:pt>
    <dgm:pt modelId="{A7A9231A-2CA5-424D-A437-F93287C8681D}" type="pres">
      <dgm:prSet presAssocID="{21A3EED2-D877-47D6-8A08-FFB2968EBEA5}" presName="tx1" presStyleLbl="revTx" presStyleIdx="0" presStyleCnt="8" custScaleX="197721"/>
      <dgm:spPr/>
    </dgm:pt>
    <dgm:pt modelId="{57E91D14-E9B1-4845-AF83-DF4C832EC7BA}" type="pres">
      <dgm:prSet presAssocID="{21A3EED2-D877-47D6-8A08-FFB2968EBEA5}" presName="vert1" presStyleCnt="0"/>
      <dgm:spPr/>
    </dgm:pt>
    <dgm:pt modelId="{81018CA6-E3C4-44C8-8162-7C06FD3F2275}" type="pres">
      <dgm:prSet presAssocID="{539FDFB4-AF92-4F32-9D84-CB8E8BF6E2C6}" presName="vertSpace2a" presStyleCnt="0"/>
      <dgm:spPr/>
    </dgm:pt>
    <dgm:pt modelId="{48991862-88B1-4449-9D62-9D30E6B71881}" type="pres">
      <dgm:prSet presAssocID="{539FDFB4-AF92-4F32-9D84-CB8E8BF6E2C6}" presName="horz2" presStyleCnt="0"/>
      <dgm:spPr/>
    </dgm:pt>
    <dgm:pt modelId="{A12D38D6-31F7-47A5-A829-4C354FFE3415}" type="pres">
      <dgm:prSet presAssocID="{539FDFB4-AF92-4F32-9D84-CB8E8BF6E2C6}" presName="horzSpace2" presStyleCnt="0"/>
      <dgm:spPr/>
    </dgm:pt>
    <dgm:pt modelId="{45E150C1-3B72-49A1-AF1C-5C25A29E576A}" type="pres">
      <dgm:prSet presAssocID="{539FDFB4-AF92-4F32-9D84-CB8E8BF6E2C6}" presName="tx2" presStyleLbl="revTx" presStyleIdx="1" presStyleCnt="8"/>
      <dgm:spPr/>
    </dgm:pt>
    <dgm:pt modelId="{2026715A-E659-4367-B85B-3385115308AB}" type="pres">
      <dgm:prSet presAssocID="{539FDFB4-AF92-4F32-9D84-CB8E8BF6E2C6}" presName="vert2" presStyleCnt="0"/>
      <dgm:spPr/>
    </dgm:pt>
    <dgm:pt modelId="{1AACC208-6A41-46BC-B075-4FF3B33A708E}" type="pres">
      <dgm:prSet presAssocID="{539FDFB4-AF92-4F32-9D84-CB8E8BF6E2C6}" presName="thinLine2b" presStyleLbl="callout" presStyleIdx="0" presStyleCnt="7"/>
      <dgm:spPr/>
    </dgm:pt>
    <dgm:pt modelId="{0831DD61-0C00-42A6-80D2-0875EA97EF12}" type="pres">
      <dgm:prSet presAssocID="{539FDFB4-AF92-4F32-9D84-CB8E8BF6E2C6}" presName="vertSpace2b" presStyleCnt="0"/>
      <dgm:spPr/>
    </dgm:pt>
    <dgm:pt modelId="{DE9E71EF-1689-495B-AB06-F4D5C8C71745}" type="pres">
      <dgm:prSet presAssocID="{06595ADE-DA8D-44BC-87F4-F9CD4DD0F533}" presName="horz2" presStyleCnt="0"/>
      <dgm:spPr/>
    </dgm:pt>
    <dgm:pt modelId="{2E972532-8B07-4DE9-B808-7A8D46A77807}" type="pres">
      <dgm:prSet presAssocID="{06595ADE-DA8D-44BC-87F4-F9CD4DD0F533}" presName="horzSpace2" presStyleCnt="0"/>
      <dgm:spPr/>
    </dgm:pt>
    <dgm:pt modelId="{8CC25052-90F4-4C2D-B3D2-E3DE95812DF5}" type="pres">
      <dgm:prSet presAssocID="{06595ADE-DA8D-44BC-87F4-F9CD4DD0F533}" presName="tx2" presStyleLbl="revTx" presStyleIdx="2" presStyleCnt="8"/>
      <dgm:spPr/>
    </dgm:pt>
    <dgm:pt modelId="{B55C0996-03DF-47F5-8C5B-8A93D3E76F1A}" type="pres">
      <dgm:prSet presAssocID="{06595ADE-DA8D-44BC-87F4-F9CD4DD0F533}" presName="vert2" presStyleCnt="0"/>
      <dgm:spPr/>
    </dgm:pt>
    <dgm:pt modelId="{74C6C1EB-77E4-4CC9-B651-2B604B08EFED}" type="pres">
      <dgm:prSet presAssocID="{06595ADE-DA8D-44BC-87F4-F9CD4DD0F533}" presName="thinLine2b" presStyleLbl="callout" presStyleIdx="1" presStyleCnt="7"/>
      <dgm:spPr/>
    </dgm:pt>
    <dgm:pt modelId="{35D447F1-D1FE-4284-BC83-6E918C959812}" type="pres">
      <dgm:prSet presAssocID="{06595ADE-DA8D-44BC-87F4-F9CD4DD0F533}" presName="vertSpace2b" presStyleCnt="0"/>
      <dgm:spPr/>
    </dgm:pt>
    <dgm:pt modelId="{4D6549F3-0CA7-4BAF-ADDD-47DE08B7B73A}" type="pres">
      <dgm:prSet presAssocID="{01FB005E-4D20-47E0-BB8C-72F63C76AD80}" presName="horz2" presStyleCnt="0"/>
      <dgm:spPr/>
    </dgm:pt>
    <dgm:pt modelId="{C18B430A-E404-472C-B041-6CAA2E9C117F}" type="pres">
      <dgm:prSet presAssocID="{01FB005E-4D20-47E0-BB8C-72F63C76AD80}" presName="horzSpace2" presStyleCnt="0"/>
      <dgm:spPr/>
    </dgm:pt>
    <dgm:pt modelId="{895EA480-0912-4836-87BE-0A5BF373E9D0}" type="pres">
      <dgm:prSet presAssocID="{01FB005E-4D20-47E0-BB8C-72F63C76AD80}" presName="tx2" presStyleLbl="revTx" presStyleIdx="3" presStyleCnt="8" custScaleY="89979"/>
      <dgm:spPr/>
    </dgm:pt>
    <dgm:pt modelId="{3D2F720F-A52C-4ED0-A752-EFEC520D9411}" type="pres">
      <dgm:prSet presAssocID="{01FB005E-4D20-47E0-BB8C-72F63C76AD80}" presName="vert2" presStyleCnt="0"/>
      <dgm:spPr/>
    </dgm:pt>
    <dgm:pt modelId="{4343B397-21C2-4759-A609-204FE15EFFB4}" type="pres">
      <dgm:prSet presAssocID="{01FB005E-4D20-47E0-BB8C-72F63C76AD80}" presName="thinLine2b" presStyleLbl="callout" presStyleIdx="2" presStyleCnt="7"/>
      <dgm:spPr/>
    </dgm:pt>
    <dgm:pt modelId="{A19B1D55-A84E-486B-AC23-A5657C74EAD3}" type="pres">
      <dgm:prSet presAssocID="{01FB005E-4D20-47E0-BB8C-72F63C76AD80}" presName="vertSpace2b" presStyleCnt="0"/>
      <dgm:spPr/>
    </dgm:pt>
    <dgm:pt modelId="{2258B155-8769-4E3B-A642-C64E76525342}" type="pres">
      <dgm:prSet presAssocID="{BCF13D6D-EFB3-4A9A-9470-291BC92CF6F8}" presName="horz2" presStyleCnt="0"/>
      <dgm:spPr/>
    </dgm:pt>
    <dgm:pt modelId="{56AFB12A-F1BB-4094-9CC5-58DB615327A8}" type="pres">
      <dgm:prSet presAssocID="{BCF13D6D-EFB3-4A9A-9470-291BC92CF6F8}" presName="horzSpace2" presStyleCnt="0"/>
      <dgm:spPr/>
    </dgm:pt>
    <dgm:pt modelId="{2FE2758D-4681-455D-9379-27199A8084F0}" type="pres">
      <dgm:prSet presAssocID="{BCF13D6D-EFB3-4A9A-9470-291BC92CF6F8}" presName="tx2" presStyleLbl="revTx" presStyleIdx="4" presStyleCnt="8"/>
      <dgm:spPr/>
    </dgm:pt>
    <dgm:pt modelId="{EA7FB40F-54E5-45C5-9408-BBF6D06E5CBC}" type="pres">
      <dgm:prSet presAssocID="{BCF13D6D-EFB3-4A9A-9470-291BC92CF6F8}" presName="vert2" presStyleCnt="0"/>
      <dgm:spPr/>
    </dgm:pt>
    <dgm:pt modelId="{19F907B3-3090-451B-83EA-D944C7807872}" type="pres">
      <dgm:prSet presAssocID="{BCF13D6D-EFB3-4A9A-9470-291BC92CF6F8}" presName="thinLine2b" presStyleLbl="callout" presStyleIdx="3" presStyleCnt="7"/>
      <dgm:spPr/>
    </dgm:pt>
    <dgm:pt modelId="{45E3C9A1-64EA-4C2B-BC6F-1564A6F5ABB2}" type="pres">
      <dgm:prSet presAssocID="{BCF13D6D-EFB3-4A9A-9470-291BC92CF6F8}" presName="vertSpace2b" presStyleCnt="0"/>
      <dgm:spPr/>
    </dgm:pt>
    <dgm:pt modelId="{4A77E9E1-BEA5-41C7-ADB6-9AB41543986C}" type="pres">
      <dgm:prSet presAssocID="{9DD4441E-E6E8-495C-A38B-8D54262BA3AA}" presName="horz2" presStyleCnt="0"/>
      <dgm:spPr/>
    </dgm:pt>
    <dgm:pt modelId="{6287C5BD-9A53-46B7-A6E7-DADDFE32BE21}" type="pres">
      <dgm:prSet presAssocID="{9DD4441E-E6E8-495C-A38B-8D54262BA3AA}" presName="horzSpace2" presStyleCnt="0"/>
      <dgm:spPr/>
    </dgm:pt>
    <dgm:pt modelId="{61395AA7-B7C3-43B2-8708-C11A763D2C67}" type="pres">
      <dgm:prSet presAssocID="{9DD4441E-E6E8-495C-A38B-8D54262BA3AA}" presName="tx2" presStyleLbl="revTx" presStyleIdx="5" presStyleCnt="8"/>
      <dgm:spPr/>
    </dgm:pt>
    <dgm:pt modelId="{C784B420-48FC-4895-9E20-F48D09A3FE70}" type="pres">
      <dgm:prSet presAssocID="{9DD4441E-E6E8-495C-A38B-8D54262BA3AA}" presName="vert2" presStyleCnt="0"/>
      <dgm:spPr/>
    </dgm:pt>
    <dgm:pt modelId="{6219C7F9-3B83-4920-B9DB-F2D7E51C2225}" type="pres">
      <dgm:prSet presAssocID="{9DD4441E-E6E8-495C-A38B-8D54262BA3AA}" presName="thinLine2b" presStyleLbl="callout" presStyleIdx="4" presStyleCnt="7"/>
      <dgm:spPr/>
    </dgm:pt>
    <dgm:pt modelId="{83661048-0F95-47A2-8C50-A709A965D2C3}" type="pres">
      <dgm:prSet presAssocID="{9DD4441E-E6E8-495C-A38B-8D54262BA3AA}" presName="vertSpace2b" presStyleCnt="0"/>
      <dgm:spPr/>
    </dgm:pt>
    <dgm:pt modelId="{6804DADA-412F-4BA2-9383-C89142ED1E88}" type="pres">
      <dgm:prSet presAssocID="{89639841-2A85-435D-B5BA-0F19BC96050D}" presName="horz2" presStyleCnt="0"/>
      <dgm:spPr/>
    </dgm:pt>
    <dgm:pt modelId="{AE7ECBAD-B0FD-4F77-9DCE-788CDF491AEB}" type="pres">
      <dgm:prSet presAssocID="{89639841-2A85-435D-B5BA-0F19BC96050D}" presName="horzSpace2" presStyleCnt="0"/>
      <dgm:spPr/>
    </dgm:pt>
    <dgm:pt modelId="{AB276457-AAD8-4421-AE07-D8B68741263C}" type="pres">
      <dgm:prSet presAssocID="{89639841-2A85-435D-B5BA-0F19BC96050D}" presName="tx2" presStyleLbl="revTx" presStyleIdx="6" presStyleCnt="8"/>
      <dgm:spPr/>
    </dgm:pt>
    <dgm:pt modelId="{01515705-762A-4F52-B037-AD38C9A8E846}" type="pres">
      <dgm:prSet presAssocID="{89639841-2A85-435D-B5BA-0F19BC96050D}" presName="vert2" presStyleCnt="0"/>
      <dgm:spPr/>
    </dgm:pt>
    <dgm:pt modelId="{753906D5-DBE6-445E-8EBE-B33BEC334D7B}" type="pres">
      <dgm:prSet presAssocID="{89639841-2A85-435D-B5BA-0F19BC96050D}" presName="thinLine2b" presStyleLbl="callout" presStyleIdx="5" presStyleCnt="7"/>
      <dgm:spPr/>
    </dgm:pt>
    <dgm:pt modelId="{0CB411B3-1953-4109-A29F-EB9B806F61A2}" type="pres">
      <dgm:prSet presAssocID="{89639841-2A85-435D-B5BA-0F19BC96050D}" presName="vertSpace2b" presStyleCnt="0"/>
      <dgm:spPr/>
    </dgm:pt>
    <dgm:pt modelId="{8106464F-93B1-4D64-A4F1-AB2BB8EF4133}" type="pres">
      <dgm:prSet presAssocID="{8A27D591-E48F-410B-84CE-9CF1A5B2A9F8}" presName="horz2" presStyleCnt="0"/>
      <dgm:spPr/>
    </dgm:pt>
    <dgm:pt modelId="{164AEE42-25EC-45F7-96D0-6D981968B4C9}" type="pres">
      <dgm:prSet presAssocID="{8A27D591-E48F-410B-84CE-9CF1A5B2A9F8}" presName="horzSpace2" presStyleCnt="0"/>
      <dgm:spPr/>
    </dgm:pt>
    <dgm:pt modelId="{F8C7E0C9-0E64-4FB4-B34D-E42A8BA62E69}" type="pres">
      <dgm:prSet presAssocID="{8A27D591-E48F-410B-84CE-9CF1A5B2A9F8}" presName="tx2" presStyleLbl="revTx" presStyleIdx="7" presStyleCnt="8"/>
      <dgm:spPr/>
    </dgm:pt>
    <dgm:pt modelId="{35271678-99F0-4B67-8AB7-35068F256EEE}" type="pres">
      <dgm:prSet presAssocID="{8A27D591-E48F-410B-84CE-9CF1A5B2A9F8}" presName="vert2" presStyleCnt="0"/>
      <dgm:spPr/>
    </dgm:pt>
    <dgm:pt modelId="{D0057A8E-1957-43B2-AE24-28F5CFEF132B}" type="pres">
      <dgm:prSet presAssocID="{8A27D591-E48F-410B-84CE-9CF1A5B2A9F8}" presName="thinLine2b" presStyleLbl="callout" presStyleIdx="6" presStyleCnt="7"/>
      <dgm:spPr/>
    </dgm:pt>
    <dgm:pt modelId="{58CF29A1-C43E-4952-BECA-C8C407368C4F}" type="pres">
      <dgm:prSet presAssocID="{8A27D591-E48F-410B-84CE-9CF1A5B2A9F8}" presName="vertSpace2b" presStyleCnt="0"/>
      <dgm:spPr/>
    </dgm:pt>
  </dgm:ptLst>
  <dgm:cxnLst>
    <dgm:cxn modelId="{CA70872A-4554-4EF3-AD60-C2041CA39576}" type="presOf" srcId="{89639841-2A85-435D-B5BA-0F19BC96050D}" destId="{AB276457-AAD8-4421-AE07-D8B68741263C}" srcOrd="0" destOrd="0" presId="urn:microsoft.com/office/officeart/2008/layout/LinedList"/>
    <dgm:cxn modelId="{30C21D33-6D3E-41DB-A4E2-973A3AC108FA}" srcId="{7BFDFBD3-EE9A-49AF-B201-1C5E4B299C65}" destId="{21A3EED2-D877-47D6-8A08-FFB2968EBEA5}" srcOrd="0" destOrd="0" parTransId="{51561E91-B2E8-4F4A-AB6E-C0E41DE91F60}" sibTransId="{1B99F39A-DCED-4F2A-B28E-6235157FB13D}"/>
    <dgm:cxn modelId="{B180E236-6BE2-4A50-B81B-47268C72C7B7}" type="presOf" srcId="{01FB005E-4D20-47E0-BB8C-72F63C76AD80}" destId="{895EA480-0912-4836-87BE-0A5BF373E9D0}" srcOrd="0" destOrd="0" presId="urn:microsoft.com/office/officeart/2008/layout/LinedList"/>
    <dgm:cxn modelId="{A58A5A53-87B6-44B3-9A08-180C06EB7D94}" srcId="{21A3EED2-D877-47D6-8A08-FFB2968EBEA5}" destId="{BCF13D6D-EFB3-4A9A-9470-291BC92CF6F8}" srcOrd="3" destOrd="0" parTransId="{DDB8EE83-A693-4B03-8F6C-B3E31A2C0CA5}" sibTransId="{9AD47516-27C1-43ED-A1E7-C53D7E5731A7}"/>
    <dgm:cxn modelId="{6E92B754-DC2C-4A58-82B3-0CE676D339D7}" srcId="{21A3EED2-D877-47D6-8A08-FFB2968EBEA5}" destId="{9DD4441E-E6E8-495C-A38B-8D54262BA3AA}" srcOrd="4" destOrd="0" parTransId="{024CEC23-4B10-47B1-861A-1F476ABFBBF1}" sibTransId="{92B9128B-EB7B-417D-BABE-A12AFCB74B2E}"/>
    <dgm:cxn modelId="{E57C2B56-A6EF-4489-8018-32F81F96BD27}" srcId="{21A3EED2-D877-47D6-8A08-FFB2968EBEA5}" destId="{8A27D591-E48F-410B-84CE-9CF1A5B2A9F8}" srcOrd="6" destOrd="0" parTransId="{9F7BA7AD-4DEA-446E-8477-EB87BF2C4250}" sibTransId="{4D0B3F5E-9EEC-4ECC-9739-818271DD06E9}"/>
    <dgm:cxn modelId="{00CC3279-D355-46DB-8551-DAE79D0736FA}" type="presOf" srcId="{06595ADE-DA8D-44BC-87F4-F9CD4DD0F533}" destId="{8CC25052-90F4-4C2D-B3D2-E3DE95812DF5}" srcOrd="0" destOrd="0" presId="urn:microsoft.com/office/officeart/2008/layout/LinedList"/>
    <dgm:cxn modelId="{FB02257C-57BD-4446-B061-B1FD9EEE4E8F}" type="presOf" srcId="{21A3EED2-D877-47D6-8A08-FFB2968EBEA5}" destId="{A7A9231A-2CA5-424D-A437-F93287C8681D}" srcOrd="0" destOrd="0" presId="urn:microsoft.com/office/officeart/2008/layout/LinedList"/>
    <dgm:cxn modelId="{A4915B81-0499-4A94-A1B4-6BA25E69A62D}" srcId="{21A3EED2-D877-47D6-8A08-FFB2968EBEA5}" destId="{01FB005E-4D20-47E0-BB8C-72F63C76AD80}" srcOrd="2" destOrd="0" parTransId="{E7C416C7-7EAD-417F-A91E-F730124F3726}" sibTransId="{3F861D16-4669-4A41-ADFC-43A34CAA1504}"/>
    <dgm:cxn modelId="{FFA62F85-E4C1-4367-97B6-3D4734B4F6AF}" type="presOf" srcId="{8A27D591-E48F-410B-84CE-9CF1A5B2A9F8}" destId="{F8C7E0C9-0E64-4FB4-B34D-E42A8BA62E69}" srcOrd="0" destOrd="0" presId="urn:microsoft.com/office/officeart/2008/layout/LinedList"/>
    <dgm:cxn modelId="{A1202AA4-D5A5-4F91-984F-430696242E12}" type="presOf" srcId="{7BFDFBD3-EE9A-49AF-B201-1C5E4B299C65}" destId="{4582E3B1-51B1-4AD7-89D2-0C82EBF5FF8B}" srcOrd="0" destOrd="0" presId="urn:microsoft.com/office/officeart/2008/layout/LinedList"/>
    <dgm:cxn modelId="{BAAA3DA4-13CF-47C5-8CB6-2B4D144D68C1}" srcId="{21A3EED2-D877-47D6-8A08-FFB2968EBEA5}" destId="{06595ADE-DA8D-44BC-87F4-F9CD4DD0F533}" srcOrd="1" destOrd="0" parTransId="{99B86736-B5DE-4FCD-AFE2-6BF676AB251E}" sibTransId="{94CA6830-9155-424C-8CAA-FF5680E8CDF5}"/>
    <dgm:cxn modelId="{7E7453A8-126E-4EEB-94F1-3CF152406C82}" type="presOf" srcId="{539FDFB4-AF92-4F32-9D84-CB8E8BF6E2C6}" destId="{45E150C1-3B72-49A1-AF1C-5C25A29E576A}" srcOrd="0" destOrd="0" presId="urn:microsoft.com/office/officeart/2008/layout/LinedList"/>
    <dgm:cxn modelId="{E2FCB8AC-8A89-494A-847F-7A3B6B238E09}" srcId="{21A3EED2-D877-47D6-8A08-FFB2968EBEA5}" destId="{539FDFB4-AF92-4F32-9D84-CB8E8BF6E2C6}" srcOrd="0" destOrd="0" parTransId="{19F9E788-17F0-4CAB-88CA-6E8C06451299}" sibTransId="{FC0A9ACF-BF17-46D5-8F13-8CB999D6F09C}"/>
    <dgm:cxn modelId="{807FF9B3-D650-451B-8F96-8C7ED73A84C9}" srcId="{21A3EED2-D877-47D6-8A08-FFB2968EBEA5}" destId="{89639841-2A85-435D-B5BA-0F19BC96050D}" srcOrd="5" destOrd="0" parTransId="{A445CE82-A214-4AAE-B70D-C6BF08E7FBCD}" sibTransId="{C7F3881B-802A-4694-AB50-3E6921B2F171}"/>
    <dgm:cxn modelId="{83196BBE-25B8-49E7-9F9A-8B9BA7EB832D}" type="presOf" srcId="{9DD4441E-E6E8-495C-A38B-8D54262BA3AA}" destId="{61395AA7-B7C3-43B2-8708-C11A763D2C67}" srcOrd="0" destOrd="0" presId="urn:microsoft.com/office/officeart/2008/layout/LinedList"/>
    <dgm:cxn modelId="{A639AAFD-C1D3-4AF9-8825-CB765A9CF5CF}" type="presOf" srcId="{BCF13D6D-EFB3-4A9A-9470-291BC92CF6F8}" destId="{2FE2758D-4681-455D-9379-27199A8084F0}" srcOrd="0" destOrd="0" presId="urn:microsoft.com/office/officeart/2008/layout/LinedList"/>
    <dgm:cxn modelId="{EAB929A1-D3E7-4015-A9B5-DDE17704C1DA}" type="presParOf" srcId="{4582E3B1-51B1-4AD7-89D2-0C82EBF5FF8B}" destId="{7AD6661A-155D-4550-A258-43A75C2C9CEB}" srcOrd="0" destOrd="0" presId="urn:microsoft.com/office/officeart/2008/layout/LinedList"/>
    <dgm:cxn modelId="{34FAE55E-827C-47C9-BF24-2954AA9BB34D}" type="presParOf" srcId="{4582E3B1-51B1-4AD7-89D2-0C82EBF5FF8B}" destId="{0E8640E3-AA68-41CD-BC7C-643C44D9BD50}" srcOrd="1" destOrd="0" presId="urn:microsoft.com/office/officeart/2008/layout/LinedList"/>
    <dgm:cxn modelId="{6BF4C20B-CCC9-454A-ABC0-D2947E32D5A0}" type="presParOf" srcId="{0E8640E3-AA68-41CD-BC7C-643C44D9BD50}" destId="{A7A9231A-2CA5-424D-A437-F93287C8681D}" srcOrd="0" destOrd="0" presId="urn:microsoft.com/office/officeart/2008/layout/LinedList"/>
    <dgm:cxn modelId="{29015372-A1F2-4389-BEA4-399197DE7300}" type="presParOf" srcId="{0E8640E3-AA68-41CD-BC7C-643C44D9BD50}" destId="{57E91D14-E9B1-4845-AF83-DF4C832EC7BA}" srcOrd="1" destOrd="0" presId="urn:microsoft.com/office/officeart/2008/layout/LinedList"/>
    <dgm:cxn modelId="{C1FDD08F-FAD2-4BDF-B9C0-1A096F79EEC5}" type="presParOf" srcId="{57E91D14-E9B1-4845-AF83-DF4C832EC7BA}" destId="{81018CA6-E3C4-44C8-8162-7C06FD3F2275}" srcOrd="0" destOrd="0" presId="urn:microsoft.com/office/officeart/2008/layout/LinedList"/>
    <dgm:cxn modelId="{85DE2CDA-85CC-4918-B06A-30257BCC540A}" type="presParOf" srcId="{57E91D14-E9B1-4845-AF83-DF4C832EC7BA}" destId="{48991862-88B1-4449-9D62-9D30E6B71881}" srcOrd="1" destOrd="0" presId="urn:microsoft.com/office/officeart/2008/layout/LinedList"/>
    <dgm:cxn modelId="{3A639CAE-F729-4A74-B500-7D7BAAAED89B}" type="presParOf" srcId="{48991862-88B1-4449-9D62-9D30E6B71881}" destId="{A12D38D6-31F7-47A5-A829-4C354FFE3415}" srcOrd="0" destOrd="0" presId="urn:microsoft.com/office/officeart/2008/layout/LinedList"/>
    <dgm:cxn modelId="{A6E7374A-9BB4-4CDC-98AB-4252CA1F72A4}" type="presParOf" srcId="{48991862-88B1-4449-9D62-9D30E6B71881}" destId="{45E150C1-3B72-49A1-AF1C-5C25A29E576A}" srcOrd="1" destOrd="0" presId="urn:microsoft.com/office/officeart/2008/layout/LinedList"/>
    <dgm:cxn modelId="{4D269102-6A48-4FC6-A427-73085E20C882}" type="presParOf" srcId="{48991862-88B1-4449-9D62-9D30E6B71881}" destId="{2026715A-E659-4367-B85B-3385115308AB}" srcOrd="2" destOrd="0" presId="urn:microsoft.com/office/officeart/2008/layout/LinedList"/>
    <dgm:cxn modelId="{D699E8AC-0564-4F3B-AE84-E70416FE1739}" type="presParOf" srcId="{57E91D14-E9B1-4845-AF83-DF4C832EC7BA}" destId="{1AACC208-6A41-46BC-B075-4FF3B33A708E}" srcOrd="2" destOrd="0" presId="urn:microsoft.com/office/officeart/2008/layout/LinedList"/>
    <dgm:cxn modelId="{910E4D41-E7EB-41F1-A595-67079DFC8354}" type="presParOf" srcId="{57E91D14-E9B1-4845-AF83-DF4C832EC7BA}" destId="{0831DD61-0C00-42A6-80D2-0875EA97EF12}" srcOrd="3" destOrd="0" presId="urn:microsoft.com/office/officeart/2008/layout/LinedList"/>
    <dgm:cxn modelId="{5101E0D5-0A0E-4E57-B4A9-53E0DC416791}" type="presParOf" srcId="{57E91D14-E9B1-4845-AF83-DF4C832EC7BA}" destId="{DE9E71EF-1689-495B-AB06-F4D5C8C71745}" srcOrd="4" destOrd="0" presId="urn:microsoft.com/office/officeart/2008/layout/LinedList"/>
    <dgm:cxn modelId="{D444DB4B-9277-4187-BD4E-36D023B6A192}" type="presParOf" srcId="{DE9E71EF-1689-495B-AB06-F4D5C8C71745}" destId="{2E972532-8B07-4DE9-B808-7A8D46A77807}" srcOrd="0" destOrd="0" presId="urn:microsoft.com/office/officeart/2008/layout/LinedList"/>
    <dgm:cxn modelId="{278BE307-A276-48CA-A4CA-CF028BA58297}" type="presParOf" srcId="{DE9E71EF-1689-495B-AB06-F4D5C8C71745}" destId="{8CC25052-90F4-4C2D-B3D2-E3DE95812DF5}" srcOrd="1" destOrd="0" presId="urn:microsoft.com/office/officeart/2008/layout/LinedList"/>
    <dgm:cxn modelId="{12910049-0259-48B7-8B19-95390C34A5DF}" type="presParOf" srcId="{DE9E71EF-1689-495B-AB06-F4D5C8C71745}" destId="{B55C0996-03DF-47F5-8C5B-8A93D3E76F1A}" srcOrd="2" destOrd="0" presId="urn:microsoft.com/office/officeart/2008/layout/LinedList"/>
    <dgm:cxn modelId="{9858F210-2CD9-4674-8A8C-A8C466240840}" type="presParOf" srcId="{57E91D14-E9B1-4845-AF83-DF4C832EC7BA}" destId="{74C6C1EB-77E4-4CC9-B651-2B604B08EFED}" srcOrd="5" destOrd="0" presId="urn:microsoft.com/office/officeart/2008/layout/LinedList"/>
    <dgm:cxn modelId="{450D818F-FD4E-4184-9A07-49DB5B6CF5DB}" type="presParOf" srcId="{57E91D14-E9B1-4845-AF83-DF4C832EC7BA}" destId="{35D447F1-D1FE-4284-BC83-6E918C959812}" srcOrd="6" destOrd="0" presId="urn:microsoft.com/office/officeart/2008/layout/LinedList"/>
    <dgm:cxn modelId="{8F908584-173D-4B37-A012-1C90F0CB2A2D}" type="presParOf" srcId="{57E91D14-E9B1-4845-AF83-DF4C832EC7BA}" destId="{4D6549F3-0CA7-4BAF-ADDD-47DE08B7B73A}" srcOrd="7" destOrd="0" presId="urn:microsoft.com/office/officeart/2008/layout/LinedList"/>
    <dgm:cxn modelId="{B46C24FF-5B23-4CA7-8320-F0C5D0F05E37}" type="presParOf" srcId="{4D6549F3-0CA7-4BAF-ADDD-47DE08B7B73A}" destId="{C18B430A-E404-472C-B041-6CAA2E9C117F}" srcOrd="0" destOrd="0" presId="urn:microsoft.com/office/officeart/2008/layout/LinedList"/>
    <dgm:cxn modelId="{FD14D336-D1F1-4A23-B7D3-D4C6B1C1EDB0}" type="presParOf" srcId="{4D6549F3-0CA7-4BAF-ADDD-47DE08B7B73A}" destId="{895EA480-0912-4836-87BE-0A5BF373E9D0}" srcOrd="1" destOrd="0" presId="urn:microsoft.com/office/officeart/2008/layout/LinedList"/>
    <dgm:cxn modelId="{3ED3A261-16A7-4F92-AB9F-AD36F81F58DA}" type="presParOf" srcId="{4D6549F3-0CA7-4BAF-ADDD-47DE08B7B73A}" destId="{3D2F720F-A52C-4ED0-A752-EFEC520D9411}" srcOrd="2" destOrd="0" presId="urn:microsoft.com/office/officeart/2008/layout/LinedList"/>
    <dgm:cxn modelId="{CA8E549D-824A-4274-AE6B-17449B7096D7}" type="presParOf" srcId="{57E91D14-E9B1-4845-AF83-DF4C832EC7BA}" destId="{4343B397-21C2-4759-A609-204FE15EFFB4}" srcOrd="8" destOrd="0" presId="urn:microsoft.com/office/officeart/2008/layout/LinedList"/>
    <dgm:cxn modelId="{46C136CD-19BC-4004-AEC3-02AA98A9175D}" type="presParOf" srcId="{57E91D14-E9B1-4845-AF83-DF4C832EC7BA}" destId="{A19B1D55-A84E-486B-AC23-A5657C74EAD3}" srcOrd="9" destOrd="0" presId="urn:microsoft.com/office/officeart/2008/layout/LinedList"/>
    <dgm:cxn modelId="{FF8E5DC5-EDF1-49B7-B4F1-01426BC0BB5C}" type="presParOf" srcId="{57E91D14-E9B1-4845-AF83-DF4C832EC7BA}" destId="{2258B155-8769-4E3B-A642-C64E76525342}" srcOrd="10" destOrd="0" presId="urn:microsoft.com/office/officeart/2008/layout/LinedList"/>
    <dgm:cxn modelId="{EC2FDE4A-2A85-416D-A7DE-6E79C025DDD2}" type="presParOf" srcId="{2258B155-8769-4E3B-A642-C64E76525342}" destId="{56AFB12A-F1BB-4094-9CC5-58DB615327A8}" srcOrd="0" destOrd="0" presId="urn:microsoft.com/office/officeart/2008/layout/LinedList"/>
    <dgm:cxn modelId="{0251E005-158F-4D7C-8F9D-B0311468AC0B}" type="presParOf" srcId="{2258B155-8769-4E3B-A642-C64E76525342}" destId="{2FE2758D-4681-455D-9379-27199A8084F0}" srcOrd="1" destOrd="0" presId="urn:microsoft.com/office/officeart/2008/layout/LinedList"/>
    <dgm:cxn modelId="{2A4BF3E0-F87B-45FB-8B7A-9C48645D7D56}" type="presParOf" srcId="{2258B155-8769-4E3B-A642-C64E76525342}" destId="{EA7FB40F-54E5-45C5-9408-BBF6D06E5CBC}" srcOrd="2" destOrd="0" presId="urn:microsoft.com/office/officeart/2008/layout/LinedList"/>
    <dgm:cxn modelId="{134C8417-56C3-460C-BA30-D4C69BA16543}" type="presParOf" srcId="{57E91D14-E9B1-4845-AF83-DF4C832EC7BA}" destId="{19F907B3-3090-451B-83EA-D944C7807872}" srcOrd="11" destOrd="0" presId="urn:microsoft.com/office/officeart/2008/layout/LinedList"/>
    <dgm:cxn modelId="{69DC3F1B-4C14-4880-84FA-284436CE8980}" type="presParOf" srcId="{57E91D14-E9B1-4845-AF83-DF4C832EC7BA}" destId="{45E3C9A1-64EA-4C2B-BC6F-1564A6F5ABB2}" srcOrd="12" destOrd="0" presId="urn:microsoft.com/office/officeart/2008/layout/LinedList"/>
    <dgm:cxn modelId="{751A967A-EEC1-4522-ABB0-097A0507A1B0}" type="presParOf" srcId="{57E91D14-E9B1-4845-AF83-DF4C832EC7BA}" destId="{4A77E9E1-BEA5-41C7-ADB6-9AB41543986C}" srcOrd="13" destOrd="0" presId="urn:microsoft.com/office/officeart/2008/layout/LinedList"/>
    <dgm:cxn modelId="{E5861B13-AD5A-49C6-8818-C3D606CEDE9F}" type="presParOf" srcId="{4A77E9E1-BEA5-41C7-ADB6-9AB41543986C}" destId="{6287C5BD-9A53-46B7-A6E7-DADDFE32BE21}" srcOrd="0" destOrd="0" presId="urn:microsoft.com/office/officeart/2008/layout/LinedList"/>
    <dgm:cxn modelId="{6F2CCCC5-5CA3-4D55-84E9-E1C7942D30DF}" type="presParOf" srcId="{4A77E9E1-BEA5-41C7-ADB6-9AB41543986C}" destId="{61395AA7-B7C3-43B2-8708-C11A763D2C67}" srcOrd="1" destOrd="0" presId="urn:microsoft.com/office/officeart/2008/layout/LinedList"/>
    <dgm:cxn modelId="{DFF634EA-E824-483F-908D-FFB5C5ACB7B0}" type="presParOf" srcId="{4A77E9E1-BEA5-41C7-ADB6-9AB41543986C}" destId="{C784B420-48FC-4895-9E20-F48D09A3FE70}" srcOrd="2" destOrd="0" presId="urn:microsoft.com/office/officeart/2008/layout/LinedList"/>
    <dgm:cxn modelId="{58D907B5-733D-449E-A370-5A50DF0C41DD}" type="presParOf" srcId="{57E91D14-E9B1-4845-AF83-DF4C832EC7BA}" destId="{6219C7F9-3B83-4920-B9DB-F2D7E51C2225}" srcOrd="14" destOrd="0" presId="urn:microsoft.com/office/officeart/2008/layout/LinedList"/>
    <dgm:cxn modelId="{0EC1A709-8ABE-4119-9492-1549102EC7EC}" type="presParOf" srcId="{57E91D14-E9B1-4845-AF83-DF4C832EC7BA}" destId="{83661048-0F95-47A2-8C50-A709A965D2C3}" srcOrd="15" destOrd="0" presId="urn:microsoft.com/office/officeart/2008/layout/LinedList"/>
    <dgm:cxn modelId="{CB72FA1D-F5DC-4E95-A8EF-FFAFE5A182C5}" type="presParOf" srcId="{57E91D14-E9B1-4845-AF83-DF4C832EC7BA}" destId="{6804DADA-412F-4BA2-9383-C89142ED1E88}" srcOrd="16" destOrd="0" presId="urn:microsoft.com/office/officeart/2008/layout/LinedList"/>
    <dgm:cxn modelId="{806AB825-8FC9-401C-B2EC-1660D1571CCB}" type="presParOf" srcId="{6804DADA-412F-4BA2-9383-C89142ED1E88}" destId="{AE7ECBAD-B0FD-4F77-9DCE-788CDF491AEB}" srcOrd="0" destOrd="0" presId="urn:microsoft.com/office/officeart/2008/layout/LinedList"/>
    <dgm:cxn modelId="{34BDF158-3FF2-4A7B-A140-38236D279848}" type="presParOf" srcId="{6804DADA-412F-4BA2-9383-C89142ED1E88}" destId="{AB276457-AAD8-4421-AE07-D8B68741263C}" srcOrd="1" destOrd="0" presId="urn:microsoft.com/office/officeart/2008/layout/LinedList"/>
    <dgm:cxn modelId="{38AA817A-3462-4911-B008-1C37692A51D8}" type="presParOf" srcId="{6804DADA-412F-4BA2-9383-C89142ED1E88}" destId="{01515705-762A-4F52-B037-AD38C9A8E846}" srcOrd="2" destOrd="0" presId="urn:microsoft.com/office/officeart/2008/layout/LinedList"/>
    <dgm:cxn modelId="{0A1E00D1-2279-4451-A444-DAFB49D79C61}" type="presParOf" srcId="{57E91D14-E9B1-4845-AF83-DF4C832EC7BA}" destId="{753906D5-DBE6-445E-8EBE-B33BEC334D7B}" srcOrd="17" destOrd="0" presId="urn:microsoft.com/office/officeart/2008/layout/LinedList"/>
    <dgm:cxn modelId="{E1812226-2C75-4358-A43E-855B06C247D1}" type="presParOf" srcId="{57E91D14-E9B1-4845-AF83-DF4C832EC7BA}" destId="{0CB411B3-1953-4109-A29F-EB9B806F61A2}" srcOrd="18" destOrd="0" presId="urn:microsoft.com/office/officeart/2008/layout/LinedList"/>
    <dgm:cxn modelId="{8D31DF51-DB11-428D-B836-43DE2384AEDF}" type="presParOf" srcId="{57E91D14-E9B1-4845-AF83-DF4C832EC7BA}" destId="{8106464F-93B1-4D64-A4F1-AB2BB8EF4133}" srcOrd="19" destOrd="0" presId="urn:microsoft.com/office/officeart/2008/layout/LinedList"/>
    <dgm:cxn modelId="{6623EFA9-6928-46D5-B610-6D9B2F9DF0F4}" type="presParOf" srcId="{8106464F-93B1-4D64-A4F1-AB2BB8EF4133}" destId="{164AEE42-25EC-45F7-96D0-6D981968B4C9}" srcOrd="0" destOrd="0" presId="urn:microsoft.com/office/officeart/2008/layout/LinedList"/>
    <dgm:cxn modelId="{71000E00-F566-4121-B5D1-D4813A26B0FC}" type="presParOf" srcId="{8106464F-93B1-4D64-A4F1-AB2BB8EF4133}" destId="{F8C7E0C9-0E64-4FB4-B34D-E42A8BA62E69}" srcOrd="1" destOrd="0" presId="urn:microsoft.com/office/officeart/2008/layout/LinedList"/>
    <dgm:cxn modelId="{402DCE2C-B0AD-4D58-B909-039391C5249D}" type="presParOf" srcId="{8106464F-93B1-4D64-A4F1-AB2BB8EF4133}" destId="{35271678-99F0-4B67-8AB7-35068F256EEE}" srcOrd="2" destOrd="0" presId="urn:microsoft.com/office/officeart/2008/layout/LinedList"/>
    <dgm:cxn modelId="{4EBD68A3-C319-4297-A4AF-68EFCBC3EA74}" type="presParOf" srcId="{57E91D14-E9B1-4845-AF83-DF4C832EC7BA}" destId="{D0057A8E-1957-43B2-AE24-28F5CFEF132B}" srcOrd="20" destOrd="0" presId="urn:microsoft.com/office/officeart/2008/layout/LinedList"/>
    <dgm:cxn modelId="{E7BF6476-7F8F-4C88-9D9E-6F6EABADFA4D}" type="presParOf" srcId="{57E91D14-E9B1-4845-AF83-DF4C832EC7BA}" destId="{58CF29A1-C43E-4952-BECA-C8C407368C4F}" srcOrd="21" destOrd="0" presId="urn:microsoft.com/office/officeart/2008/layout/LinedList"/>
  </dgm:cxnLst>
  <dgm:bg/>
  <dgm:whole/>
  <dgm:extLst>
    <a:ext uri="http://schemas.microsoft.com/office/drawing/2008/diagram">
      <dsp:dataModelExt xmlns:dsp="http://schemas.microsoft.com/office/drawing/2008/diagram" relId="rId15"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6673061-6C26-4B09-9F04-09F160812DD6}" type="doc">
      <dgm:prSet loTypeId="urn:microsoft.com/office/officeart/2005/8/layout/default" loCatId="list" qsTypeId="urn:microsoft.com/office/officeart/2005/8/quickstyle/simple5" qsCatId="simple" csTypeId="urn:microsoft.com/office/officeart/2005/8/colors/accent1_2" csCatId="accent1" phldr="1"/>
      <dgm:spPr/>
      <dgm:t>
        <a:bodyPr/>
        <a:lstStyle/>
        <a:p>
          <a:endParaRPr lang="en-US"/>
        </a:p>
      </dgm:t>
    </dgm:pt>
    <dgm:pt modelId="{16ECD4CF-6D7D-4F2A-BA67-D273D428DC2B}">
      <dgm:prSet phldrT="[Text]"/>
      <dgm:spPr/>
      <dgm:t>
        <a:bodyPr/>
        <a:lstStyle/>
        <a:p>
          <a:r>
            <a:rPr lang="en-GB" dirty="0"/>
            <a:t>Resolution   Format</a:t>
          </a:r>
          <a:endParaRPr lang="en-US" dirty="0"/>
        </a:p>
      </dgm:t>
    </dgm:pt>
    <dgm:pt modelId="{BEB37DAC-E89B-4EF6-8B7E-EF82723B4A73}" type="parTrans" cxnId="{AF5FA7D7-0CA9-4048-A3AE-34ADEE9E50EA}">
      <dgm:prSet/>
      <dgm:spPr/>
      <dgm:t>
        <a:bodyPr/>
        <a:lstStyle/>
        <a:p>
          <a:endParaRPr lang="en-US"/>
        </a:p>
      </dgm:t>
    </dgm:pt>
    <dgm:pt modelId="{8391149E-1FAE-4D27-800A-59D4F83593CD}" type="sibTrans" cxnId="{AF5FA7D7-0CA9-4048-A3AE-34ADEE9E50EA}">
      <dgm:prSet/>
      <dgm:spPr/>
      <dgm:t>
        <a:bodyPr/>
        <a:lstStyle/>
        <a:p>
          <a:endParaRPr lang="en-US"/>
        </a:p>
      </dgm:t>
    </dgm:pt>
    <dgm:pt modelId="{800045CF-4DAB-4CEF-9BBA-3908223D9FD8}">
      <dgm:prSet phldrT="[Text]"/>
      <dgm:spPr/>
      <dgm:t>
        <a:bodyPr/>
        <a:lstStyle/>
        <a:p>
          <a:r>
            <a:rPr lang="en-GB" dirty="0"/>
            <a:t>Bounding Boxes</a:t>
          </a:r>
          <a:endParaRPr lang="en-US" dirty="0"/>
        </a:p>
      </dgm:t>
    </dgm:pt>
    <dgm:pt modelId="{7B890A98-FFC1-4E4B-8D38-6174EA8B4E21}" type="parTrans" cxnId="{3B3A45A6-4710-4086-9A54-1ECE53731A10}">
      <dgm:prSet/>
      <dgm:spPr/>
      <dgm:t>
        <a:bodyPr/>
        <a:lstStyle/>
        <a:p>
          <a:endParaRPr lang="en-US"/>
        </a:p>
      </dgm:t>
    </dgm:pt>
    <dgm:pt modelId="{0BA528ED-FFFD-4D93-9EF3-DEEEFAD65C57}" type="sibTrans" cxnId="{3B3A45A6-4710-4086-9A54-1ECE53731A10}">
      <dgm:prSet/>
      <dgm:spPr/>
      <dgm:t>
        <a:bodyPr/>
        <a:lstStyle/>
        <a:p>
          <a:endParaRPr lang="en-US"/>
        </a:p>
      </dgm:t>
    </dgm:pt>
    <dgm:pt modelId="{C97D1F7A-340E-48E5-B81A-92B404710B92}">
      <dgm:prSet phldrT="[Text]"/>
      <dgm:spPr/>
      <dgm:t>
        <a:bodyPr/>
        <a:lstStyle/>
        <a:p>
          <a:r>
            <a:rPr lang="en-GB" dirty="0"/>
            <a:t>Labels</a:t>
          </a:r>
          <a:endParaRPr lang="en-US" dirty="0"/>
        </a:p>
      </dgm:t>
    </dgm:pt>
    <dgm:pt modelId="{DFC1E971-CFC8-46E7-83B1-D25A2385E828}" type="parTrans" cxnId="{6D6D3CE3-0912-49F3-AD51-F72696914F43}">
      <dgm:prSet/>
      <dgm:spPr/>
      <dgm:t>
        <a:bodyPr/>
        <a:lstStyle/>
        <a:p>
          <a:endParaRPr lang="en-US"/>
        </a:p>
      </dgm:t>
    </dgm:pt>
    <dgm:pt modelId="{15ECE6CF-3E44-44F9-A025-2134CDCB392C}" type="sibTrans" cxnId="{6D6D3CE3-0912-49F3-AD51-F72696914F43}">
      <dgm:prSet/>
      <dgm:spPr/>
      <dgm:t>
        <a:bodyPr/>
        <a:lstStyle/>
        <a:p>
          <a:endParaRPr lang="en-US"/>
        </a:p>
      </dgm:t>
    </dgm:pt>
    <dgm:pt modelId="{BB69A6E0-350E-498D-9E6D-70E61D6BF8CC}">
      <dgm:prSet phldrT="[Text]"/>
      <dgm:spPr/>
      <dgm:t>
        <a:bodyPr/>
        <a:lstStyle/>
        <a:p>
          <a:r>
            <a:rPr lang="en-GB" dirty="0"/>
            <a:t>Annotation Format</a:t>
          </a:r>
          <a:endParaRPr lang="en-US" dirty="0"/>
        </a:p>
      </dgm:t>
    </dgm:pt>
    <dgm:pt modelId="{F2768675-FE9B-41A9-A754-B5AB6B240756}" type="parTrans" cxnId="{753ACD91-BB9D-457A-B4DE-F076CD8E3E7F}">
      <dgm:prSet/>
      <dgm:spPr/>
      <dgm:t>
        <a:bodyPr/>
        <a:lstStyle/>
        <a:p>
          <a:endParaRPr lang="en-US"/>
        </a:p>
      </dgm:t>
    </dgm:pt>
    <dgm:pt modelId="{6D090EAD-4215-4F94-B111-D35578685684}" type="sibTrans" cxnId="{753ACD91-BB9D-457A-B4DE-F076CD8E3E7F}">
      <dgm:prSet/>
      <dgm:spPr/>
      <dgm:t>
        <a:bodyPr/>
        <a:lstStyle/>
        <a:p>
          <a:endParaRPr lang="en-US"/>
        </a:p>
      </dgm:t>
    </dgm:pt>
    <dgm:pt modelId="{96CE2E5F-60FF-42DF-B03B-06A8FE9AC409}">
      <dgm:prSet phldrT="[Text]"/>
      <dgm:spPr/>
      <dgm:t>
        <a:bodyPr/>
        <a:lstStyle/>
        <a:p>
          <a:r>
            <a:rPr lang="en-GB" dirty="0"/>
            <a:t>Number of Images</a:t>
          </a:r>
          <a:endParaRPr lang="en-US" dirty="0"/>
        </a:p>
      </dgm:t>
    </dgm:pt>
    <dgm:pt modelId="{48263B73-54EA-4D48-B44B-B0F1E40C812F}" type="parTrans" cxnId="{FA2B0E11-22DD-4D1F-812C-084D666BEB75}">
      <dgm:prSet/>
      <dgm:spPr/>
      <dgm:t>
        <a:bodyPr/>
        <a:lstStyle/>
        <a:p>
          <a:endParaRPr lang="en-US"/>
        </a:p>
      </dgm:t>
    </dgm:pt>
    <dgm:pt modelId="{7D0E5658-3F3E-4A5E-9A50-7020769D482F}" type="sibTrans" cxnId="{FA2B0E11-22DD-4D1F-812C-084D666BEB75}">
      <dgm:prSet/>
      <dgm:spPr/>
      <dgm:t>
        <a:bodyPr/>
        <a:lstStyle/>
        <a:p>
          <a:endParaRPr lang="en-US"/>
        </a:p>
      </dgm:t>
    </dgm:pt>
    <dgm:pt modelId="{00C45D29-BA19-48F7-B968-A05DE9BD7B0D}">
      <dgm:prSet phldrT="[Text]"/>
      <dgm:spPr/>
      <dgm:t>
        <a:bodyPr/>
        <a:lstStyle/>
        <a:p>
          <a:r>
            <a:rPr lang="en-GB" dirty="0"/>
            <a:t>Normalization</a:t>
          </a:r>
          <a:endParaRPr lang="en-US" dirty="0"/>
        </a:p>
      </dgm:t>
    </dgm:pt>
    <dgm:pt modelId="{3C4DB322-B778-44EF-818E-86F3935A59DD}" type="parTrans" cxnId="{FF4B7392-A743-4D95-9425-513B49BD4BC9}">
      <dgm:prSet/>
      <dgm:spPr/>
      <dgm:t>
        <a:bodyPr/>
        <a:lstStyle/>
        <a:p>
          <a:endParaRPr lang="en-US"/>
        </a:p>
      </dgm:t>
    </dgm:pt>
    <dgm:pt modelId="{40A5EDA9-A31B-43C4-8869-45EFBAC7AE1D}" type="sibTrans" cxnId="{FF4B7392-A743-4D95-9425-513B49BD4BC9}">
      <dgm:prSet/>
      <dgm:spPr/>
      <dgm:t>
        <a:bodyPr/>
        <a:lstStyle/>
        <a:p>
          <a:endParaRPr lang="en-US"/>
        </a:p>
      </dgm:t>
    </dgm:pt>
    <dgm:pt modelId="{450B084C-EBBD-40C9-B0F2-67B31DEFDDD1}">
      <dgm:prSet phldrT="[Text]"/>
      <dgm:spPr/>
      <dgm:t>
        <a:bodyPr/>
        <a:lstStyle/>
        <a:p>
          <a:r>
            <a:rPr lang="en-GB" dirty="0"/>
            <a:t>Instances per Class</a:t>
          </a:r>
          <a:endParaRPr lang="en-US" dirty="0"/>
        </a:p>
      </dgm:t>
    </dgm:pt>
    <dgm:pt modelId="{AC44F4D7-62F0-407F-A089-CC8E12A79693}" type="parTrans" cxnId="{48DB3C37-167A-47B4-8D80-AF9CA4CDD7A3}">
      <dgm:prSet/>
      <dgm:spPr/>
      <dgm:t>
        <a:bodyPr/>
        <a:lstStyle/>
        <a:p>
          <a:endParaRPr lang="en-US"/>
        </a:p>
      </dgm:t>
    </dgm:pt>
    <dgm:pt modelId="{51729052-FD4C-469F-ACFA-94F93E9752C8}" type="sibTrans" cxnId="{48DB3C37-167A-47B4-8D80-AF9CA4CDD7A3}">
      <dgm:prSet/>
      <dgm:spPr/>
      <dgm:t>
        <a:bodyPr/>
        <a:lstStyle/>
        <a:p>
          <a:endParaRPr lang="en-US"/>
        </a:p>
      </dgm:t>
    </dgm:pt>
    <dgm:pt modelId="{FFDD62FD-6176-4481-80CB-57EFC0CFCB0E}">
      <dgm:prSet phldrT="[Text]"/>
      <dgm:spPr/>
      <dgm:t>
        <a:bodyPr/>
        <a:lstStyle/>
        <a:p>
          <a:r>
            <a:rPr lang="en-GB" dirty="0"/>
            <a:t>Resizing</a:t>
          </a:r>
          <a:endParaRPr lang="en-US" dirty="0"/>
        </a:p>
      </dgm:t>
    </dgm:pt>
    <dgm:pt modelId="{8DB3AB9F-8E16-45EB-AA6E-314202D95B5B}" type="parTrans" cxnId="{24F69678-D652-4012-AD46-8579BE731EB9}">
      <dgm:prSet/>
      <dgm:spPr/>
      <dgm:t>
        <a:bodyPr/>
        <a:lstStyle/>
        <a:p>
          <a:endParaRPr lang="en-US"/>
        </a:p>
      </dgm:t>
    </dgm:pt>
    <dgm:pt modelId="{1078AC59-397E-4487-A600-B5D5F8D994D7}" type="sibTrans" cxnId="{24F69678-D652-4012-AD46-8579BE731EB9}">
      <dgm:prSet/>
      <dgm:spPr/>
      <dgm:t>
        <a:bodyPr/>
        <a:lstStyle/>
        <a:p>
          <a:endParaRPr lang="en-US"/>
        </a:p>
      </dgm:t>
    </dgm:pt>
    <dgm:pt modelId="{4B42FFDF-3404-4163-BC40-119BF3A05000}">
      <dgm:prSet phldrT="[Text]"/>
      <dgm:spPr/>
      <dgm:t>
        <a:bodyPr/>
        <a:lstStyle/>
        <a:p>
          <a:r>
            <a:rPr lang="en-GB" dirty="0"/>
            <a:t>Field Surveys</a:t>
          </a:r>
          <a:endParaRPr lang="en-US" dirty="0"/>
        </a:p>
      </dgm:t>
    </dgm:pt>
    <dgm:pt modelId="{86F679A6-CF5F-4E57-9854-C15969DD1755}" type="parTrans" cxnId="{416B1721-E359-48B0-9E72-8DC7CD2DEE17}">
      <dgm:prSet/>
      <dgm:spPr/>
      <dgm:t>
        <a:bodyPr/>
        <a:lstStyle/>
        <a:p>
          <a:endParaRPr lang="en-US"/>
        </a:p>
      </dgm:t>
    </dgm:pt>
    <dgm:pt modelId="{65BB3ADC-E2D6-4F77-BE3B-321745F31CC0}" type="sibTrans" cxnId="{416B1721-E359-48B0-9E72-8DC7CD2DEE17}">
      <dgm:prSet/>
      <dgm:spPr/>
      <dgm:t>
        <a:bodyPr/>
        <a:lstStyle/>
        <a:p>
          <a:endParaRPr lang="en-US"/>
        </a:p>
      </dgm:t>
    </dgm:pt>
    <dgm:pt modelId="{868C9747-BD6C-4B72-BE21-5FC0401D0A51}">
      <dgm:prSet phldrT="[Text]"/>
      <dgm:spPr/>
      <dgm:t>
        <a:bodyPr/>
        <a:lstStyle/>
        <a:p>
          <a:r>
            <a:rPr lang="en-GB" dirty="0"/>
            <a:t>Satellite Imagery </a:t>
          </a:r>
          <a:endParaRPr lang="en-US" dirty="0"/>
        </a:p>
      </dgm:t>
    </dgm:pt>
    <dgm:pt modelId="{E38A16B9-BF13-4DDE-ABE4-8EDF9352FFD4}" type="parTrans" cxnId="{A788231A-087F-458C-991C-0D500CD1E065}">
      <dgm:prSet/>
      <dgm:spPr/>
      <dgm:t>
        <a:bodyPr/>
        <a:lstStyle/>
        <a:p>
          <a:endParaRPr lang="en-US"/>
        </a:p>
      </dgm:t>
    </dgm:pt>
    <dgm:pt modelId="{FCA70BC5-645C-484E-AB6C-D2FB39399DAB}" type="sibTrans" cxnId="{A788231A-087F-458C-991C-0D500CD1E065}">
      <dgm:prSet/>
      <dgm:spPr/>
      <dgm:t>
        <a:bodyPr/>
        <a:lstStyle/>
        <a:p>
          <a:endParaRPr lang="en-US"/>
        </a:p>
      </dgm:t>
    </dgm:pt>
    <dgm:pt modelId="{FCE5F751-AF47-42D6-A2D1-EFF7BE3931A5}">
      <dgm:prSet phldrT="[Text]"/>
      <dgm:spPr/>
      <dgm:t>
        <a:bodyPr/>
        <a:lstStyle/>
        <a:p>
          <a:r>
            <a:rPr lang="en-GB" dirty="0"/>
            <a:t>Training Set</a:t>
          </a:r>
          <a:endParaRPr lang="en-US" dirty="0"/>
        </a:p>
      </dgm:t>
    </dgm:pt>
    <dgm:pt modelId="{14297898-6ACF-42F9-AC32-D0B46BB62DEB}" type="parTrans" cxnId="{6B9B09BE-2B74-43C9-A3EF-3FAB0D248E93}">
      <dgm:prSet/>
      <dgm:spPr/>
      <dgm:t>
        <a:bodyPr/>
        <a:lstStyle/>
        <a:p>
          <a:endParaRPr lang="en-US"/>
        </a:p>
      </dgm:t>
    </dgm:pt>
    <dgm:pt modelId="{2F031BE3-431A-43F7-BE12-751D9CFE7666}" type="sibTrans" cxnId="{6B9B09BE-2B74-43C9-A3EF-3FAB0D248E93}">
      <dgm:prSet/>
      <dgm:spPr/>
      <dgm:t>
        <a:bodyPr/>
        <a:lstStyle/>
        <a:p>
          <a:endParaRPr lang="en-US"/>
        </a:p>
      </dgm:t>
    </dgm:pt>
    <dgm:pt modelId="{9D06B5EB-B03D-4359-97A9-3CB9C5FA4721}">
      <dgm:prSet phldrT="[Text]"/>
      <dgm:spPr/>
      <dgm:t>
        <a:bodyPr/>
        <a:lstStyle/>
        <a:p>
          <a:r>
            <a:rPr lang="en-GB" dirty="0"/>
            <a:t>Validation Set </a:t>
          </a:r>
          <a:endParaRPr lang="en-US" dirty="0"/>
        </a:p>
      </dgm:t>
    </dgm:pt>
    <dgm:pt modelId="{EB1C6D34-D64F-4BF9-A96E-586796BA0944}" type="parTrans" cxnId="{ABC4DD91-9B2B-454D-A19A-CC71446D0BD1}">
      <dgm:prSet/>
      <dgm:spPr/>
      <dgm:t>
        <a:bodyPr/>
        <a:lstStyle/>
        <a:p>
          <a:endParaRPr lang="en-US"/>
        </a:p>
      </dgm:t>
    </dgm:pt>
    <dgm:pt modelId="{7500A3A6-B9AC-4751-AA60-635687565EBE}" type="sibTrans" cxnId="{ABC4DD91-9B2B-454D-A19A-CC71446D0BD1}">
      <dgm:prSet/>
      <dgm:spPr/>
      <dgm:t>
        <a:bodyPr/>
        <a:lstStyle/>
        <a:p>
          <a:endParaRPr lang="en-US"/>
        </a:p>
      </dgm:t>
    </dgm:pt>
    <dgm:pt modelId="{ABDCBE48-5073-4601-A9F1-C8E53355A342}">
      <dgm:prSet phldrT="[Text]"/>
      <dgm:spPr/>
      <dgm:t>
        <a:bodyPr/>
        <a:lstStyle/>
        <a:p>
          <a:r>
            <a:rPr lang="en-GB" dirty="0"/>
            <a:t>Test Set</a:t>
          </a:r>
          <a:endParaRPr lang="en-US" dirty="0"/>
        </a:p>
      </dgm:t>
    </dgm:pt>
    <dgm:pt modelId="{1D2361F9-4809-4600-90D5-13BC098211C7}" type="parTrans" cxnId="{AD62CC12-B7D0-4A5F-B27B-0A65EBC88E21}">
      <dgm:prSet/>
      <dgm:spPr/>
      <dgm:t>
        <a:bodyPr/>
        <a:lstStyle/>
        <a:p>
          <a:endParaRPr lang="en-US"/>
        </a:p>
      </dgm:t>
    </dgm:pt>
    <dgm:pt modelId="{D63F03E4-B0FF-4CF6-9749-AB702B41988D}" type="sibTrans" cxnId="{AD62CC12-B7D0-4A5F-B27B-0A65EBC88E21}">
      <dgm:prSet/>
      <dgm:spPr/>
      <dgm:t>
        <a:bodyPr/>
        <a:lstStyle/>
        <a:p>
          <a:endParaRPr lang="en-US"/>
        </a:p>
      </dgm:t>
    </dgm:pt>
    <dgm:pt modelId="{5530BDA0-8B30-491F-B422-A59987D76936}">
      <dgm:prSet phldrT="[Text]"/>
      <dgm:spPr/>
      <dgm:t>
        <a:bodyPr/>
        <a:lstStyle/>
        <a:p>
          <a:r>
            <a:rPr lang="en-GB" dirty="0"/>
            <a:t>Data Cleaning</a:t>
          </a:r>
          <a:endParaRPr lang="en-US" dirty="0"/>
        </a:p>
      </dgm:t>
    </dgm:pt>
    <dgm:pt modelId="{56A938CB-9CAD-43D4-942C-067A30E961B8}" type="parTrans" cxnId="{4C5462E7-B8BA-4D8A-A5B6-A5020A37A012}">
      <dgm:prSet/>
      <dgm:spPr/>
      <dgm:t>
        <a:bodyPr/>
        <a:lstStyle/>
        <a:p>
          <a:endParaRPr lang="en-US"/>
        </a:p>
      </dgm:t>
    </dgm:pt>
    <dgm:pt modelId="{F0E0F2A2-D78E-41D3-9981-8FF216DA2C9A}" type="sibTrans" cxnId="{4C5462E7-B8BA-4D8A-A5B6-A5020A37A012}">
      <dgm:prSet/>
      <dgm:spPr/>
      <dgm:t>
        <a:bodyPr/>
        <a:lstStyle/>
        <a:p>
          <a:endParaRPr lang="en-US"/>
        </a:p>
      </dgm:t>
    </dgm:pt>
    <dgm:pt modelId="{7EB35CAD-1707-4CE5-8962-561CB1026985}">
      <dgm:prSet phldrT="[Text]"/>
      <dgm:spPr/>
      <dgm:t>
        <a:bodyPr/>
        <a:lstStyle/>
        <a:p>
          <a:r>
            <a:rPr lang="en-GB" dirty="0"/>
            <a:t>Removing Duplicates</a:t>
          </a:r>
          <a:endParaRPr lang="en-US" dirty="0"/>
        </a:p>
      </dgm:t>
    </dgm:pt>
    <dgm:pt modelId="{42C02A05-6065-4E2F-A042-2F1FFB076D62}" type="parTrans" cxnId="{C1AC4688-C2E1-4FE9-ACA9-533E98BBAD8A}">
      <dgm:prSet/>
      <dgm:spPr/>
      <dgm:t>
        <a:bodyPr/>
        <a:lstStyle/>
        <a:p>
          <a:endParaRPr lang="en-US"/>
        </a:p>
      </dgm:t>
    </dgm:pt>
    <dgm:pt modelId="{5E3F9587-2823-443F-B615-1C3036927017}" type="sibTrans" cxnId="{C1AC4688-C2E1-4FE9-ACA9-533E98BBAD8A}">
      <dgm:prSet/>
      <dgm:spPr/>
      <dgm:t>
        <a:bodyPr/>
        <a:lstStyle/>
        <a:p>
          <a:endParaRPr lang="en-US"/>
        </a:p>
      </dgm:t>
    </dgm:pt>
    <dgm:pt modelId="{BBDECF95-D8E6-4DBC-9EF9-27ECD425977A}">
      <dgm:prSet phldrT="[Text]"/>
      <dgm:spPr/>
      <dgm:t>
        <a:bodyPr/>
        <a:lstStyle/>
        <a:p>
          <a:r>
            <a:rPr lang="en-GB" dirty="0"/>
            <a:t>Removing Duplicates</a:t>
          </a:r>
          <a:endParaRPr lang="en-US" dirty="0"/>
        </a:p>
      </dgm:t>
    </dgm:pt>
    <dgm:pt modelId="{218F3B8C-ECA0-437B-A7EF-084F52AA9E8A}" type="parTrans" cxnId="{E02FDFE3-BD2C-40B2-8098-655A5A1872FE}">
      <dgm:prSet/>
      <dgm:spPr/>
      <dgm:t>
        <a:bodyPr/>
        <a:lstStyle/>
        <a:p>
          <a:endParaRPr lang="en-US"/>
        </a:p>
      </dgm:t>
    </dgm:pt>
    <dgm:pt modelId="{0FF8C7B2-CA3C-4A09-A9CD-792CD3A5E62C}" type="sibTrans" cxnId="{E02FDFE3-BD2C-40B2-8098-655A5A1872FE}">
      <dgm:prSet/>
      <dgm:spPr/>
      <dgm:t>
        <a:bodyPr/>
        <a:lstStyle/>
        <a:p>
          <a:endParaRPr lang="en-US"/>
        </a:p>
      </dgm:t>
    </dgm:pt>
    <dgm:pt modelId="{CE8AB53A-AF6B-4E7E-9F69-D9812E94F612}">
      <dgm:prSet phldrT="[Text]"/>
      <dgm:spPr/>
      <dgm:t>
        <a:bodyPr/>
        <a:lstStyle/>
        <a:p>
          <a:r>
            <a:rPr lang="en-GB" dirty="0"/>
            <a:t>Quality Check</a:t>
          </a:r>
          <a:endParaRPr lang="en-US" dirty="0"/>
        </a:p>
      </dgm:t>
    </dgm:pt>
    <dgm:pt modelId="{D5E601EE-04A6-438C-A100-CCD57662121A}" type="parTrans" cxnId="{5C07F24F-9F45-4E5F-825F-C2A43EC45956}">
      <dgm:prSet/>
      <dgm:spPr/>
      <dgm:t>
        <a:bodyPr/>
        <a:lstStyle/>
        <a:p>
          <a:endParaRPr lang="en-US"/>
        </a:p>
      </dgm:t>
    </dgm:pt>
    <dgm:pt modelId="{334B82CD-0492-4BC6-AF2F-74FD6443B871}" type="sibTrans" cxnId="{5C07F24F-9F45-4E5F-825F-C2A43EC45956}">
      <dgm:prSet/>
      <dgm:spPr/>
      <dgm:t>
        <a:bodyPr/>
        <a:lstStyle/>
        <a:p>
          <a:endParaRPr lang="en-US"/>
        </a:p>
      </dgm:t>
    </dgm:pt>
    <dgm:pt modelId="{1C1A3F28-6B0D-45CC-A500-A396BB729600}" type="pres">
      <dgm:prSet presAssocID="{96673061-6C26-4B09-9F04-09F160812DD6}" presName="diagram" presStyleCnt="0">
        <dgm:presLayoutVars>
          <dgm:dir/>
          <dgm:resizeHandles val="exact"/>
        </dgm:presLayoutVars>
      </dgm:prSet>
      <dgm:spPr/>
    </dgm:pt>
    <dgm:pt modelId="{DE491DD2-2983-403F-A15D-C8949C943CF1}" type="pres">
      <dgm:prSet presAssocID="{16ECD4CF-6D7D-4F2A-BA67-D273D428DC2B}" presName="node" presStyleLbl="node1" presStyleIdx="0" presStyleCnt="17">
        <dgm:presLayoutVars>
          <dgm:bulletEnabled val="1"/>
        </dgm:presLayoutVars>
      </dgm:prSet>
      <dgm:spPr/>
    </dgm:pt>
    <dgm:pt modelId="{8D6F0FE5-4F6C-42B8-902B-B96DA000364B}" type="pres">
      <dgm:prSet presAssocID="{8391149E-1FAE-4D27-800A-59D4F83593CD}" presName="sibTrans" presStyleCnt="0"/>
      <dgm:spPr/>
    </dgm:pt>
    <dgm:pt modelId="{D2EEA29B-BF73-4975-B607-E8405AA22061}" type="pres">
      <dgm:prSet presAssocID="{800045CF-4DAB-4CEF-9BBA-3908223D9FD8}" presName="node" presStyleLbl="node1" presStyleIdx="1" presStyleCnt="17">
        <dgm:presLayoutVars>
          <dgm:bulletEnabled val="1"/>
        </dgm:presLayoutVars>
      </dgm:prSet>
      <dgm:spPr/>
    </dgm:pt>
    <dgm:pt modelId="{520D5703-C5B5-4CB3-95A8-ACA9BD7D7B26}" type="pres">
      <dgm:prSet presAssocID="{0BA528ED-FFFD-4D93-9EF3-DEEEFAD65C57}" presName="sibTrans" presStyleCnt="0"/>
      <dgm:spPr/>
    </dgm:pt>
    <dgm:pt modelId="{6C788402-A5C4-45DD-9406-0CF0C0613FCC}" type="pres">
      <dgm:prSet presAssocID="{C97D1F7A-340E-48E5-B81A-92B404710B92}" presName="node" presStyleLbl="node1" presStyleIdx="2" presStyleCnt="17">
        <dgm:presLayoutVars>
          <dgm:bulletEnabled val="1"/>
        </dgm:presLayoutVars>
      </dgm:prSet>
      <dgm:spPr/>
    </dgm:pt>
    <dgm:pt modelId="{F1B6EB35-D299-490B-937D-630756F3939B}" type="pres">
      <dgm:prSet presAssocID="{15ECE6CF-3E44-44F9-A025-2134CDCB392C}" presName="sibTrans" presStyleCnt="0"/>
      <dgm:spPr/>
    </dgm:pt>
    <dgm:pt modelId="{BFA84291-673A-49E5-8FCF-3996D5F62585}" type="pres">
      <dgm:prSet presAssocID="{BB69A6E0-350E-498D-9E6D-70E61D6BF8CC}" presName="node" presStyleLbl="node1" presStyleIdx="3" presStyleCnt="17">
        <dgm:presLayoutVars>
          <dgm:bulletEnabled val="1"/>
        </dgm:presLayoutVars>
      </dgm:prSet>
      <dgm:spPr/>
    </dgm:pt>
    <dgm:pt modelId="{859CE351-F19D-41A9-B99B-C1BA22926429}" type="pres">
      <dgm:prSet presAssocID="{6D090EAD-4215-4F94-B111-D35578685684}" presName="sibTrans" presStyleCnt="0"/>
      <dgm:spPr/>
    </dgm:pt>
    <dgm:pt modelId="{C7A95549-9BA1-4F16-AD41-63C1B0E978B8}" type="pres">
      <dgm:prSet presAssocID="{96CE2E5F-60FF-42DF-B03B-06A8FE9AC409}" presName="node" presStyleLbl="node1" presStyleIdx="4" presStyleCnt="17">
        <dgm:presLayoutVars>
          <dgm:bulletEnabled val="1"/>
        </dgm:presLayoutVars>
      </dgm:prSet>
      <dgm:spPr/>
    </dgm:pt>
    <dgm:pt modelId="{4EAB5C9B-257A-49FB-8293-DAA26D68D00A}" type="pres">
      <dgm:prSet presAssocID="{7D0E5658-3F3E-4A5E-9A50-7020769D482F}" presName="sibTrans" presStyleCnt="0"/>
      <dgm:spPr/>
    </dgm:pt>
    <dgm:pt modelId="{C4743377-F1A0-4690-9C23-4E3183AA4AE8}" type="pres">
      <dgm:prSet presAssocID="{00C45D29-BA19-48F7-B968-A05DE9BD7B0D}" presName="node" presStyleLbl="node1" presStyleIdx="5" presStyleCnt="17" custLinFactNeighborX="-4568" custLinFactNeighborY="3762">
        <dgm:presLayoutVars>
          <dgm:bulletEnabled val="1"/>
        </dgm:presLayoutVars>
      </dgm:prSet>
      <dgm:spPr/>
    </dgm:pt>
    <dgm:pt modelId="{E1738FEA-7E46-45BD-A918-EEFD794F2B56}" type="pres">
      <dgm:prSet presAssocID="{40A5EDA9-A31B-43C4-8869-45EFBAC7AE1D}" presName="sibTrans" presStyleCnt="0"/>
      <dgm:spPr/>
    </dgm:pt>
    <dgm:pt modelId="{7DE1657F-097F-4868-905B-4580673A875A}" type="pres">
      <dgm:prSet presAssocID="{450B084C-EBBD-40C9-B0F2-67B31DEFDDD1}" presName="node" presStyleLbl="node1" presStyleIdx="6" presStyleCnt="17" custLinFactNeighborX="-1535" custLinFactNeighborY="4641">
        <dgm:presLayoutVars>
          <dgm:bulletEnabled val="1"/>
        </dgm:presLayoutVars>
      </dgm:prSet>
      <dgm:spPr/>
    </dgm:pt>
    <dgm:pt modelId="{D93BD394-BE5C-44BC-BA3E-4EC7FE0711CC}" type="pres">
      <dgm:prSet presAssocID="{51729052-FD4C-469F-ACFA-94F93E9752C8}" presName="sibTrans" presStyleCnt="0"/>
      <dgm:spPr/>
    </dgm:pt>
    <dgm:pt modelId="{6DF9B451-8DB9-4372-B4E5-E76694CEE0E5}" type="pres">
      <dgm:prSet presAssocID="{FFDD62FD-6176-4481-80CB-57EFC0CFCB0E}" presName="node" presStyleLbl="node1" presStyleIdx="7" presStyleCnt="17">
        <dgm:presLayoutVars>
          <dgm:bulletEnabled val="1"/>
        </dgm:presLayoutVars>
      </dgm:prSet>
      <dgm:spPr/>
    </dgm:pt>
    <dgm:pt modelId="{1EB3F05E-4EAA-45FB-A132-5AE05778232F}" type="pres">
      <dgm:prSet presAssocID="{1078AC59-397E-4487-A600-B5D5F8D994D7}" presName="sibTrans" presStyleCnt="0"/>
      <dgm:spPr/>
    </dgm:pt>
    <dgm:pt modelId="{DA10B828-8285-4A1B-9C24-2DF3C899BCBB}" type="pres">
      <dgm:prSet presAssocID="{4B42FFDF-3404-4163-BC40-119BF3A05000}" presName="node" presStyleLbl="node1" presStyleIdx="8" presStyleCnt="17">
        <dgm:presLayoutVars>
          <dgm:bulletEnabled val="1"/>
        </dgm:presLayoutVars>
      </dgm:prSet>
      <dgm:spPr/>
    </dgm:pt>
    <dgm:pt modelId="{9864839B-0E49-496A-9996-1D03AB56727B}" type="pres">
      <dgm:prSet presAssocID="{65BB3ADC-E2D6-4F77-BE3B-321745F31CC0}" presName="sibTrans" presStyleCnt="0"/>
      <dgm:spPr/>
    </dgm:pt>
    <dgm:pt modelId="{3435EA0E-2445-43CD-BC0C-C42E858283EF}" type="pres">
      <dgm:prSet presAssocID="{868C9747-BD6C-4B72-BE21-5FC0401D0A51}" presName="node" presStyleLbl="node1" presStyleIdx="9" presStyleCnt="17">
        <dgm:presLayoutVars>
          <dgm:bulletEnabled val="1"/>
        </dgm:presLayoutVars>
      </dgm:prSet>
      <dgm:spPr/>
    </dgm:pt>
    <dgm:pt modelId="{2E91449A-E259-4764-86C0-C96ED7E7BE1F}" type="pres">
      <dgm:prSet presAssocID="{FCA70BC5-645C-484E-AB6C-D2FB39399DAB}" presName="sibTrans" presStyleCnt="0"/>
      <dgm:spPr/>
    </dgm:pt>
    <dgm:pt modelId="{DE65461D-5B69-440B-8465-F6EB4782A24D}" type="pres">
      <dgm:prSet presAssocID="{FCE5F751-AF47-42D6-A2D1-EFF7BE3931A5}" presName="node" presStyleLbl="node1" presStyleIdx="10" presStyleCnt="17">
        <dgm:presLayoutVars>
          <dgm:bulletEnabled val="1"/>
        </dgm:presLayoutVars>
      </dgm:prSet>
      <dgm:spPr/>
    </dgm:pt>
    <dgm:pt modelId="{F3ECFE3C-9259-47CA-BEE1-85A93F34D29A}" type="pres">
      <dgm:prSet presAssocID="{2F031BE3-431A-43F7-BE12-751D9CFE7666}" presName="sibTrans" presStyleCnt="0"/>
      <dgm:spPr/>
    </dgm:pt>
    <dgm:pt modelId="{22043B72-F7D6-45C0-8A1D-4792CEDCE164}" type="pres">
      <dgm:prSet presAssocID="{9D06B5EB-B03D-4359-97A9-3CB9C5FA4721}" presName="node" presStyleLbl="node1" presStyleIdx="11" presStyleCnt="17">
        <dgm:presLayoutVars>
          <dgm:bulletEnabled val="1"/>
        </dgm:presLayoutVars>
      </dgm:prSet>
      <dgm:spPr/>
    </dgm:pt>
    <dgm:pt modelId="{A7AF264A-2352-4808-A156-36D8212D4E8E}" type="pres">
      <dgm:prSet presAssocID="{7500A3A6-B9AC-4751-AA60-635687565EBE}" presName="sibTrans" presStyleCnt="0"/>
      <dgm:spPr/>
    </dgm:pt>
    <dgm:pt modelId="{FF858C7F-41CF-42F6-A207-14199A99720B}" type="pres">
      <dgm:prSet presAssocID="{ABDCBE48-5073-4601-A9F1-C8E53355A342}" presName="node" presStyleLbl="node1" presStyleIdx="12" presStyleCnt="17">
        <dgm:presLayoutVars>
          <dgm:bulletEnabled val="1"/>
        </dgm:presLayoutVars>
      </dgm:prSet>
      <dgm:spPr/>
    </dgm:pt>
    <dgm:pt modelId="{A2520BC5-B9D3-40D8-AC6C-537CA4FC3AA3}" type="pres">
      <dgm:prSet presAssocID="{D63F03E4-B0FF-4CF6-9749-AB702B41988D}" presName="sibTrans" presStyleCnt="0"/>
      <dgm:spPr/>
    </dgm:pt>
    <dgm:pt modelId="{B52D02FC-782B-4583-A366-E4865CF1F2C4}" type="pres">
      <dgm:prSet presAssocID="{5530BDA0-8B30-491F-B422-A59987D76936}" presName="node" presStyleLbl="node1" presStyleIdx="13" presStyleCnt="17">
        <dgm:presLayoutVars>
          <dgm:bulletEnabled val="1"/>
        </dgm:presLayoutVars>
      </dgm:prSet>
      <dgm:spPr/>
    </dgm:pt>
    <dgm:pt modelId="{4F8D9C88-32CC-4218-8153-43DC3D4775CD}" type="pres">
      <dgm:prSet presAssocID="{F0E0F2A2-D78E-41D3-9981-8FF216DA2C9A}" presName="sibTrans" presStyleCnt="0"/>
      <dgm:spPr/>
    </dgm:pt>
    <dgm:pt modelId="{31E85F2D-4A6E-4FC5-8A38-AD1B57FBE15B}" type="pres">
      <dgm:prSet presAssocID="{7EB35CAD-1707-4CE5-8962-561CB1026985}" presName="node" presStyleLbl="node1" presStyleIdx="14" presStyleCnt="17">
        <dgm:presLayoutVars>
          <dgm:bulletEnabled val="1"/>
        </dgm:presLayoutVars>
      </dgm:prSet>
      <dgm:spPr/>
    </dgm:pt>
    <dgm:pt modelId="{440187C8-4CA6-40E7-A66E-18BD4A9B3D98}" type="pres">
      <dgm:prSet presAssocID="{5E3F9587-2823-443F-B615-1C3036927017}" presName="sibTrans" presStyleCnt="0"/>
      <dgm:spPr/>
    </dgm:pt>
    <dgm:pt modelId="{912B7D86-98A5-4F51-9FDF-E40903794EDD}" type="pres">
      <dgm:prSet presAssocID="{BBDECF95-D8E6-4DBC-9EF9-27ECD425977A}" presName="node" presStyleLbl="node1" presStyleIdx="15" presStyleCnt="17" custLinFactNeighborX="-13655" custLinFactNeighborY="70">
        <dgm:presLayoutVars>
          <dgm:bulletEnabled val="1"/>
        </dgm:presLayoutVars>
      </dgm:prSet>
      <dgm:spPr/>
    </dgm:pt>
    <dgm:pt modelId="{ED1EB504-B61F-4E90-B203-C45B6577C16C}" type="pres">
      <dgm:prSet presAssocID="{0FF8C7B2-CA3C-4A09-A9CD-792CD3A5E62C}" presName="sibTrans" presStyleCnt="0"/>
      <dgm:spPr/>
    </dgm:pt>
    <dgm:pt modelId="{85531BE6-B4AB-4A5F-9E79-550AB7B631D2}" type="pres">
      <dgm:prSet presAssocID="{CE8AB53A-AF6B-4E7E-9F69-D9812E94F612}" presName="node" presStyleLbl="node1" presStyleIdx="16" presStyleCnt="17" custLinFactNeighborX="17909">
        <dgm:presLayoutVars>
          <dgm:bulletEnabled val="1"/>
        </dgm:presLayoutVars>
      </dgm:prSet>
      <dgm:spPr/>
    </dgm:pt>
  </dgm:ptLst>
  <dgm:cxnLst>
    <dgm:cxn modelId="{7817F902-3869-4F33-A791-BAB7763809DC}" type="presOf" srcId="{CE8AB53A-AF6B-4E7E-9F69-D9812E94F612}" destId="{85531BE6-B4AB-4A5F-9E79-550AB7B631D2}" srcOrd="0" destOrd="0" presId="urn:microsoft.com/office/officeart/2005/8/layout/default"/>
    <dgm:cxn modelId="{FA2B0E11-22DD-4D1F-812C-084D666BEB75}" srcId="{96673061-6C26-4B09-9F04-09F160812DD6}" destId="{96CE2E5F-60FF-42DF-B03B-06A8FE9AC409}" srcOrd="4" destOrd="0" parTransId="{48263B73-54EA-4D48-B44B-B0F1E40C812F}" sibTransId="{7D0E5658-3F3E-4A5E-9A50-7020769D482F}"/>
    <dgm:cxn modelId="{AD62CC12-B7D0-4A5F-B27B-0A65EBC88E21}" srcId="{96673061-6C26-4B09-9F04-09F160812DD6}" destId="{ABDCBE48-5073-4601-A9F1-C8E53355A342}" srcOrd="12" destOrd="0" parTransId="{1D2361F9-4809-4600-90D5-13BC098211C7}" sibTransId="{D63F03E4-B0FF-4CF6-9749-AB702B41988D}"/>
    <dgm:cxn modelId="{E4956216-B29D-4ADF-A1AC-266B95DC09F2}" type="presOf" srcId="{4B42FFDF-3404-4163-BC40-119BF3A05000}" destId="{DA10B828-8285-4A1B-9C24-2DF3C899BCBB}" srcOrd="0" destOrd="0" presId="urn:microsoft.com/office/officeart/2005/8/layout/default"/>
    <dgm:cxn modelId="{A788231A-087F-458C-991C-0D500CD1E065}" srcId="{96673061-6C26-4B09-9F04-09F160812DD6}" destId="{868C9747-BD6C-4B72-BE21-5FC0401D0A51}" srcOrd="9" destOrd="0" parTransId="{E38A16B9-BF13-4DDE-ABE4-8EDF9352FFD4}" sibTransId="{FCA70BC5-645C-484E-AB6C-D2FB39399DAB}"/>
    <dgm:cxn modelId="{416B1721-E359-48B0-9E72-8DC7CD2DEE17}" srcId="{96673061-6C26-4B09-9F04-09F160812DD6}" destId="{4B42FFDF-3404-4163-BC40-119BF3A05000}" srcOrd="8" destOrd="0" parTransId="{86F679A6-CF5F-4E57-9854-C15969DD1755}" sibTransId="{65BB3ADC-E2D6-4F77-BE3B-321745F31CC0}"/>
    <dgm:cxn modelId="{735EFF22-4493-4707-A878-9F07F8A4DFE7}" type="presOf" srcId="{16ECD4CF-6D7D-4F2A-BA67-D273D428DC2B}" destId="{DE491DD2-2983-403F-A15D-C8949C943CF1}" srcOrd="0" destOrd="0" presId="urn:microsoft.com/office/officeart/2005/8/layout/default"/>
    <dgm:cxn modelId="{26499C31-2430-438B-BD2A-E9FFCF7E959D}" type="presOf" srcId="{BB69A6E0-350E-498D-9E6D-70E61D6BF8CC}" destId="{BFA84291-673A-49E5-8FCF-3996D5F62585}" srcOrd="0" destOrd="0" presId="urn:microsoft.com/office/officeart/2005/8/layout/default"/>
    <dgm:cxn modelId="{48DB3C37-167A-47B4-8D80-AF9CA4CDD7A3}" srcId="{96673061-6C26-4B09-9F04-09F160812DD6}" destId="{450B084C-EBBD-40C9-B0F2-67B31DEFDDD1}" srcOrd="6" destOrd="0" parTransId="{AC44F4D7-62F0-407F-A089-CC8E12A79693}" sibTransId="{51729052-FD4C-469F-ACFA-94F93E9752C8}"/>
    <dgm:cxn modelId="{AC202264-B1F6-467C-BD29-7390334D38E6}" type="presOf" srcId="{96673061-6C26-4B09-9F04-09F160812DD6}" destId="{1C1A3F28-6B0D-45CC-A500-A396BB729600}" srcOrd="0" destOrd="0" presId="urn:microsoft.com/office/officeart/2005/8/layout/default"/>
    <dgm:cxn modelId="{99994769-A180-41EE-BC31-07436DF2716A}" type="presOf" srcId="{5530BDA0-8B30-491F-B422-A59987D76936}" destId="{B52D02FC-782B-4583-A366-E4865CF1F2C4}" srcOrd="0" destOrd="0" presId="urn:microsoft.com/office/officeart/2005/8/layout/default"/>
    <dgm:cxn modelId="{2A76476F-F397-40A9-A59D-A928310E454D}" type="presOf" srcId="{00C45D29-BA19-48F7-B968-A05DE9BD7B0D}" destId="{C4743377-F1A0-4690-9C23-4E3183AA4AE8}" srcOrd="0" destOrd="0" presId="urn:microsoft.com/office/officeart/2005/8/layout/default"/>
    <dgm:cxn modelId="{5C07F24F-9F45-4E5F-825F-C2A43EC45956}" srcId="{96673061-6C26-4B09-9F04-09F160812DD6}" destId="{CE8AB53A-AF6B-4E7E-9F69-D9812E94F612}" srcOrd="16" destOrd="0" parTransId="{D5E601EE-04A6-438C-A100-CCD57662121A}" sibTransId="{334B82CD-0492-4BC6-AF2F-74FD6443B871}"/>
    <dgm:cxn modelId="{24F69678-D652-4012-AD46-8579BE731EB9}" srcId="{96673061-6C26-4B09-9F04-09F160812DD6}" destId="{FFDD62FD-6176-4481-80CB-57EFC0CFCB0E}" srcOrd="7" destOrd="0" parTransId="{8DB3AB9F-8E16-45EB-AA6E-314202D95B5B}" sibTransId="{1078AC59-397E-4487-A600-B5D5F8D994D7}"/>
    <dgm:cxn modelId="{59E9CF85-9119-4EA5-A966-12B3EABB80CD}" type="presOf" srcId="{FFDD62FD-6176-4481-80CB-57EFC0CFCB0E}" destId="{6DF9B451-8DB9-4372-B4E5-E76694CEE0E5}" srcOrd="0" destOrd="0" presId="urn:microsoft.com/office/officeart/2005/8/layout/default"/>
    <dgm:cxn modelId="{21C35486-E9F9-4E6A-8182-1EB1D26A6D8C}" type="presOf" srcId="{BBDECF95-D8E6-4DBC-9EF9-27ECD425977A}" destId="{912B7D86-98A5-4F51-9FDF-E40903794EDD}" srcOrd="0" destOrd="0" presId="urn:microsoft.com/office/officeart/2005/8/layout/default"/>
    <dgm:cxn modelId="{C1AC4688-C2E1-4FE9-ACA9-533E98BBAD8A}" srcId="{96673061-6C26-4B09-9F04-09F160812DD6}" destId="{7EB35CAD-1707-4CE5-8962-561CB1026985}" srcOrd="14" destOrd="0" parTransId="{42C02A05-6065-4E2F-A042-2F1FFB076D62}" sibTransId="{5E3F9587-2823-443F-B615-1C3036927017}"/>
    <dgm:cxn modelId="{4328B588-CD63-4B43-A0BE-CF84239CF57D}" type="presOf" srcId="{96CE2E5F-60FF-42DF-B03B-06A8FE9AC409}" destId="{C7A95549-9BA1-4F16-AD41-63C1B0E978B8}" srcOrd="0" destOrd="0" presId="urn:microsoft.com/office/officeart/2005/8/layout/default"/>
    <dgm:cxn modelId="{753ACD91-BB9D-457A-B4DE-F076CD8E3E7F}" srcId="{96673061-6C26-4B09-9F04-09F160812DD6}" destId="{BB69A6E0-350E-498D-9E6D-70E61D6BF8CC}" srcOrd="3" destOrd="0" parTransId="{F2768675-FE9B-41A9-A754-B5AB6B240756}" sibTransId="{6D090EAD-4215-4F94-B111-D35578685684}"/>
    <dgm:cxn modelId="{ABC4DD91-9B2B-454D-A19A-CC71446D0BD1}" srcId="{96673061-6C26-4B09-9F04-09F160812DD6}" destId="{9D06B5EB-B03D-4359-97A9-3CB9C5FA4721}" srcOrd="11" destOrd="0" parTransId="{EB1C6D34-D64F-4BF9-A96E-586796BA0944}" sibTransId="{7500A3A6-B9AC-4751-AA60-635687565EBE}"/>
    <dgm:cxn modelId="{FF4B7392-A743-4D95-9425-513B49BD4BC9}" srcId="{96673061-6C26-4B09-9F04-09F160812DD6}" destId="{00C45D29-BA19-48F7-B968-A05DE9BD7B0D}" srcOrd="5" destOrd="0" parTransId="{3C4DB322-B778-44EF-818E-86F3935A59DD}" sibTransId="{40A5EDA9-A31B-43C4-8869-45EFBAC7AE1D}"/>
    <dgm:cxn modelId="{B63AD793-C0DE-474B-8C86-E549F26E3996}" type="presOf" srcId="{800045CF-4DAB-4CEF-9BBA-3908223D9FD8}" destId="{D2EEA29B-BF73-4975-B607-E8405AA22061}" srcOrd="0" destOrd="0" presId="urn:microsoft.com/office/officeart/2005/8/layout/default"/>
    <dgm:cxn modelId="{3B3A45A6-4710-4086-9A54-1ECE53731A10}" srcId="{96673061-6C26-4B09-9F04-09F160812DD6}" destId="{800045CF-4DAB-4CEF-9BBA-3908223D9FD8}" srcOrd="1" destOrd="0" parTransId="{7B890A98-FFC1-4E4B-8D38-6174EA8B4E21}" sibTransId="{0BA528ED-FFFD-4D93-9EF3-DEEEFAD65C57}"/>
    <dgm:cxn modelId="{D843B8B1-CAE9-4CEC-B1E1-10FDEC800868}" type="presOf" srcId="{ABDCBE48-5073-4601-A9F1-C8E53355A342}" destId="{FF858C7F-41CF-42F6-A207-14199A99720B}" srcOrd="0" destOrd="0" presId="urn:microsoft.com/office/officeart/2005/8/layout/default"/>
    <dgm:cxn modelId="{6B9B09BE-2B74-43C9-A3EF-3FAB0D248E93}" srcId="{96673061-6C26-4B09-9F04-09F160812DD6}" destId="{FCE5F751-AF47-42D6-A2D1-EFF7BE3931A5}" srcOrd="10" destOrd="0" parTransId="{14297898-6ACF-42F9-AC32-D0B46BB62DEB}" sibTransId="{2F031BE3-431A-43F7-BE12-751D9CFE7666}"/>
    <dgm:cxn modelId="{52DE6ABF-A89E-42E7-AF36-A76968FC44AA}" type="presOf" srcId="{450B084C-EBBD-40C9-B0F2-67B31DEFDDD1}" destId="{7DE1657F-097F-4868-905B-4580673A875A}" srcOrd="0" destOrd="0" presId="urn:microsoft.com/office/officeart/2005/8/layout/default"/>
    <dgm:cxn modelId="{EBC279CB-3872-40A8-8A0C-7AE5CF575808}" type="presOf" srcId="{7EB35CAD-1707-4CE5-8962-561CB1026985}" destId="{31E85F2D-4A6E-4FC5-8A38-AD1B57FBE15B}" srcOrd="0" destOrd="0" presId="urn:microsoft.com/office/officeart/2005/8/layout/default"/>
    <dgm:cxn modelId="{AF5FA7D7-0CA9-4048-A3AE-34ADEE9E50EA}" srcId="{96673061-6C26-4B09-9F04-09F160812DD6}" destId="{16ECD4CF-6D7D-4F2A-BA67-D273D428DC2B}" srcOrd="0" destOrd="0" parTransId="{BEB37DAC-E89B-4EF6-8B7E-EF82723B4A73}" sibTransId="{8391149E-1FAE-4D27-800A-59D4F83593CD}"/>
    <dgm:cxn modelId="{D77E6BDC-1B2A-4FEB-8326-8FF41549A289}" type="presOf" srcId="{C97D1F7A-340E-48E5-B81A-92B404710B92}" destId="{6C788402-A5C4-45DD-9406-0CF0C0613FCC}" srcOrd="0" destOrd="0" presId="urn:microsoft.com/office/officeart/2005/8/layout/default"/>
    <dgm:cxn modelId="{6D6D3CE3-0912-49F3-AD51-F72696914F43}" srcId="{96673061-6C26-4B09-9F04-09F160812DD6}" destId="{C97D1F7A-340E-48E5-B81A-92B404710B92}" srcOrd="2" destOrd="0" parTransId="{DFC1E971-CFC8-46E7-83B1-D25A2385E828}" sibTransId="{15ECE6CF-3E44-44F9-A025-2134CDCB392C}"/>
    <dgm:cxn modelId="{E7CEB7E3-46A2-4F63-BCE2-03B9D4DADD05}" type="presOf" srcId="{FCE5F751-AF47-42D6-A2D1-EFF7BE3931A5}" destId="{DE65461D-5B69-440B-8465-F6EB4782A24D}" srcOrd="0" destOrd="0" presId="urn:microsoft.com/office/officeart/2005/8/layout/default"/>
    <dgm:cxn modelId="{E02FDFE3-BD2C-40B2-8098-655A5A1872FE}" srcId="{96673061-6C26-4B09-9F04-09F160812DD6}" destId="{BBDECF95-D8E6-4DBC-9EF9-27ECD425977A}" srcOrd="15" destOrd="0" parTransId="{218F3B8C-ECA0-437B-A7EF-084F52AA9E8A}" sibTransId="{0FF8C7B2-CA3C-4A09-A9CD-792CD3A5E62C}"/>
    <dgm:cxn modelId="{4C5462E7-B8BA-4D8A-A5B6-A5020A37A012}" srcId="{96673061-6C26-4B09-9F04-09F160812DD6}" destId="{5530BDA0-8B30-491F-B422-A59987D76936}" srcOrd="13" destOrd="0" parTransId="{56A938CB-9CAD-43D4-942C-067A30E961B8}" sibTransId="{F0E0F2A2-D78E-41D3-9981-8FF216DA2C9A}"/>
    <dgm:cxn modelId="{05F904FA-2CCB-4AD1-911C-BE4B27E60520}" type="presOf" srcId="{9D06B5EB-B03D-4359-97A9-3CB9C5FA4721}" destId="{22043B72-F7D6-45C0-8A1D-4792CEDCE164}" srcOrd="0" destOrd="0" presId="urn:microsoft.com/office/officeart/2005/8/layout/default"/>
    <dgm:cxn modelId="{D9BC1DFB-9E8F-487C-B917-FD160DD39F25}" type="presOf" srcId="{868C9747-BD6C-4B72-BE21-5FC0401D0A51}" destId="{3435EA0E-2445-43CD-BC0C-C42E858283EF}" srcOrd="0" destOrd="0" presId="urn:microsoft.com/office/officeart/2005/8/layout/default"/>
    <dgm:cxn modelId="{0597037C-CDE5-406A-A149-2262645E56A4}" type="presParOf" srcId="{1C1A3F28-6B0D-45CC-A500-A396BB729600}" destId="{DE491DD2-2983-403F-A15D-C8949C943CF1}" srcOrd="0" destOrd="0" presId="urn:microsoft.com/office/officeart/2005/8/layout/default"/>
    <dgm:cxn modelId="{B64D601D-724E-4BFB-AB63-3E27FAB0A5D9}" type="presParOf" srcId="{1C1A3F28-6B0D-45CC-A500-A396BB729600}" destId="{8D6F0FE5-4F6C-42B8-902B-B96DA000364B}" srcOrd="1" destOrd="0" presId="urn:microsoft.com/office/officeart/2005/8/layout/default"/>
    <dgm:cxn modelId="{6A1DFABC-4F39-45E3-B715-FC3C442473AE}" type="presParOf" srcId="{1C1A3F28-6B0D-45CC-A500-A396BB729600}" destId="{D2EEA29B-BF73-4975-B607-E8405AA22061}" srcOrd="2" destOrd="0" presId="urn:microsoft.com/office/officeart/2005/8/layout/default"/>
    <dgm:cxn modelId="{4B029781-4038-40F5-BF0A-BEAAEF409268}" type="presParOf" srcId="{1C1A3F28-6B0D-45CC-A500-A396BB729600}" destId="{520D5703-C5B5-4CB3-95A8-ACA9BD7D7B26}" srcOrd="3" destOrd="0" presId="urn:microsoft.com/office/officeart/2005/8/layout/default"/>
    <dgm:cxn modelId="{D1D07993-F573-4880-9256-A45EF73B5776}" type="presParOf" srcId="{1C1A3F28-6B0D-45CC-A500-A396BB729600}" destId="{6C788402-A5C4-45DD-9406-0CF0C0613FCC}" srcOrd="4" destOrd="0" presId="urn:microsoft.com/office/officeart/2005/8/layout/default"/>
    <dgm:cxn modelId="{4D6BDB6D-9CB2-4F5A-8916-96775CF496C4}" type="presParOf" srcId="{1C1A3F28-6B0D-45CC-A500-A396BB729600}" destId="{F1B6EB35-D299-490B-937D-630756F3939B}" srcOrd="5" destOrd="0" presId="urn:microsoft.com/office/officeart/2005/8/layout/default"/>
    <dgm:cxn modelId="{F4CCF78C-0DFB-45EB-8048-7C4799BF601B}" type="presParOf" srcId="{1C1A3F28-6B0D-45CC-A500-A396BB729600}" destId="{BFA84291-673A-49E5-8FCF-3996D5F62585}" srcOrd="6" destOrd="0" presId="urn:microsoft.com/office/officeart/2005/8/layout/default"/>
    <dgm:cxn modelId="{962CB1AE-728D-4381-8BAB-CCD3AB880F6E}" type="presParOf" srcId="{1C1A3F28-6B0D-45CC-A500-A396BB729600}" destId="{859CE351-F19D-41A9-B99B-C1BA22926429}" srcOrd="7" destOrd="0" presId="urn:microsoft.com/office/officeart/2005/8/layout/default"/>
    <dgm:cxn modelId="{6B08D5D3-964F-4D9A-B94A-452942FD047F}" type="presParOf" srcId="{1C1A3F28-6B0D-45CC-A500-A396BB729600}" destId="{C7A95549-9BA1-4F16-AD41-63C1B0E978B8}" srcOrd="8" destOrd="0" presId="urn:microsoft.com/office/officeart/2005/8/layout/default"/>
    <dgm:cxn modelId="{CAFD54A6-8E5D-48B3-BAE3-9B9D28A14AB5}" type="presParOf" srcId="{1C1A3F28-6B0D-45CC-A500-A396BB729600}" destId="{4EAB5C9B-257A-49FB-8293-DAA26D68D00A}" srcOrd="9" destOrd="0" presId="urn:microsoft.com/office/officeart/2005/8/layout/default"/>
    <dgm:cxn modelId="{97636CEB-E94C-4D9E-ACE1-EA0624505907}" type="presParOf" srcId="{1C1A3F28-6B0D-45CC-A500-A396BB729600}" destId="{C4743377-F1A0-4690-9C23-4E3183AA4AE8}" srcOrd="10" destOrd="0" presId="urn:microsoft.com/office/officeart/2005/8/layout/default"/>
    <dgm:cxn modelId="{B3519ACB-EF37-42B3-9989-1D2196F40E37}" type="presParOf" srcId="{1C1A3F28-6B0D-45CC-A500-A396BB729600}" destId="{E1738FEA-7E46-45BD-A918-EEFD794F2B56}" srcOrd="11" destOrd="0" presId="urn:microsoft.com/office/officeart/2005/8/layout/default"/>
    <dgm:cxn modelId="{DAA08490-28EB-4857-81B3-28BEF2C65D88}" type="presParOf" srcId="{1C1A3F28-6B0D-45CC-A500-A396BB729600}" destId="{7DE1657F-097F-4868-905B-4580673A875A}" srcOrd="12" destOrd="0" presId="urn:microsoft.com/office/officeart/2005/8/layout/default"/>
    <dgm:cxn modelId="{69AFBAB1-F5B1-4292-8412-499A237B034F}" type="presParOf" srcId="{1C1A3F28-6B0D-45CC-A500-A396BB729600}" destId="{D93BD394-BE5C-44BC-BA3E-4EC7FE0711CC}" srcOrd="13" destOrd="0" presId="urn:microsoft.com/office/officeart/2005/8/layout/default"/>
    <dgm:cxn modelId="{36ACFB9A-8057-45AA-850B-FAAC1ADB4143}" type="presParOf" srcId="{1C1A3F28-6B0D-45CC-A500-A396BB729600}" destId="{6DF9B451-8DB9-4372-B4E5-E76694CEE0E5}" srcOrd="14" destOrd="0" presId="urn:microsoft.com/office/officeart/2005/8/layout/default"/>
    <dgm:cxn modelId="{6D8D9B1D-AE72-4137-B170-098949B79CF6}" type="presParOf" srcId="{1C1A3F28-6B0D-45CC-A500-A396BB729600}" destId="{1EB3F05E-4EAA-45FB-A132-5AE05778232F}" srcOrd="15" destOrd="0" presId="urn:microsoft.com/office/officeart/2005/8/layout/default"/>
    <dgm:cxn modelId="{63E21228-1FFA-4FE6-94E7-4FC0A915A3C3}" type="presParOf" srcId="{1C1A3F28-6B0D-45CC-A500-A396BB729600}" destId="{DA10B828-8285-4A1B-9C24-2DF3C899BCBB}" srcOrd="16" destOrd="0" presId="urn:microsoft.com/office/officeart/2005/8/layout/default"/>
    <dgm:cxn modelId="{2A1F50D2-D979-48A3-A5C4-02F993F1C46E}" type="presParOf" srcId="{1C1A3F28-6B0D-45CC-A500-A396BB729600}" destId="{9864839B-0E49-496A-9996-1D03AB56727B}" srcOrd="17" destOrd="0" presId="urn:microsoft.com/office/officeart/2005/8/layout/default"/>
    <dgm:cxn modelId="{873A7D49-74BB-4999-BAB0-F15451A4D12C}" type="presParOf" srcId="{1C1A3F28-6B0D-45CC-A500-A396BB729600}" destId="{3435EA0E-2445-43CD-BC0C-C42E858283EF}" srcOrd="18" destOrd="0" presId="urn:microsoft.com/office/officeart/2005/8/layout/default"/>
    <dgm:cxn modelId="{34C58D8E-6F77-4E9D-9E25-663D05A44704}" type="presParOf" srcId="{1C1A3F28-6B0D-45CC-A500-A396BB729600}" destId="{2E91449A-E259-4764-86C0-C96ED7E7BE1F}" srcOrd="19" destOrd="0" presId="urn:microsoft.com/office/officeart/2005/8/layout/default"/>
    <dgm:cxn modelId="{1AC08A75-1130-4C06-8FB7-79274D470D43}" type="presParOf" srcId="{1C1A3F28-6B0D-45CC-A500-A396BB729600}" destId="{DE65461D-5B69-440B-8465-F6EB4782A24D}" srcOrd="20" destOrd="0" presId="urn:microsoft.com/office/officeart/2005/8/layout/default"/>
    <dgm:cxn modelId="{DFB6AB62-21FF-4B35-8736-B5AD9E4CEB54}" type="presParOf" srcId="{1C1A3F28-6B0D-45CC-A500-A396BB729600}" destId="{F3ECFE3C-9259-47CA-BEE1-85A93F34D29A}" srcOrd="21" destOrd="0" presId="urn:microsoft.com/office/officeart/2005/8/layout/default"/>
    <dgm:cxn modelId="{B2B650D0-D1E6-4613-848A-73D0DAA24579}" type="presParOf" srcId="{1C1A3F28-6B0D-45CC-A500-A396BB729600}" destId="{22043B72-F7D6-45C0-8A1D-4792CEDCE164}" srcOrd="22" destOrd="0" presId="urn:microsoft.com/office/officeart/2005/8/layout/default"/>
    <dgm:cxn modelId="{6ACB662A-6A17-49CF-BDE5-E4B30FB93B89}" type="presParOf" srcId="{1C1A3F28-6B0D-45CC-A500-A396BB729600}" destId="{A7AF264A-2352-4808-A156-36D8212D4E8E}" srcOrd="23" destOrd="0" presId="urn:microsoft.com/office/officeart/2005/8/layout/default"/>
    <dgm:cxn modelId="{29E82E80-426B-49DC-8BB7-29F55E5E8FEC}" type="presParOf" srcId="{1C1A3F28-6B0D-45CC-A500-A396BB729600}" destId="{FF858C7F-41CF-42F6-A207-14199A99720B}" srcOrd="24" destOrd="0" presId="urn:microsoft.com/office/officeart/2005/8/layout/default"/>
    <dgm:cxn modelId="{E6F584B8-DE5E-4A08-A9FF-7455AFE39D2B}" type="presParOf" srcId="{1C1A3F28-6B0D-45CC-A500-A396BB729600}" destId="{A2520BC5-B9D3-40D8-AC6C-537CA4FC3AA3}" srcOrd="25" destOrd="0" presId="urn:microsoft.com/office/officeart/2005/8/layout/default"/>
    <dgm:cxn modelId="{38D917D8-4985-4D89-B93E-8912E41EDBBE}" type="presParOf" srcId="{1C1A3F28-6B0D-45CC-A500-A396BB729600}" destId="{B52D02FC-782B-4583-A366-E4865CF1F2C4}" srcOrd="26" destOrd="0" presId="urn:microsoft.com/office/officeart/2005/8/layout/default"/>
    <dgm:cxn modelId="{F3E92DE4-18EF-4C51-A5F7-B70E660D9908}" type="presParOf" srcId="{1C1A3F28-6B0D-45CC-A500-A396BB729600}" destId="{4F8D9C88-32CC-4218-8153-43DC3D4775CD}" srcOrd="27" destOrd="0" presId="urn:microsoft.com/office/officeart/2005/8/layout/default"/>
    <dgm:cxn modelId="{FCEE9592-2A1E-4C51-AE5E-E26D4A4C307C}" type="presParOf" srcId="{1C1A3F28-6B0D-45CC-A500-A396BB729600}" destId="{31E85F2D-4A6E-4FC5-8A38-AD1B57FBE15B}" srcOrd="28" destOrd="0" presId="urn:microsoft.com/office/officeart/2005/8/layout/default"/>
    <dgm:cxn modelId="{F373D05E-E1AB-4EF0-BFFF-51DCFFFD8D3F}" type="presParOf" srcId="{1C1A3F28-6B0D-45CC-A500-A396BB729600}" destId="{440187C8-4CA6-40E7-A66E-18BD4A9B3D98}" srcOrd="29" destOrd="0" presId="urn:microsoft.com/office/officeart/2005/8/layout/default"/>
    <dgm:cxn modelId="{7117BE4B-3FC0-4459-AE10-D929A223ECB5}" type="presParOf" srcId="{1C1A3F28-6B0D-45CC-A500-A396BB729600}" destId="{912B7D86-98A5-4F51-9FDF-E40903794EDD}" srcOrd="30" destOrd="0" presId="urn:microsoft.com/office/officeart/2005/8/layout/default"/>
    <dgm:cxn modelId="{BA46E4D7-B29F-4B78-9DBE-6E0192DF61CC}" type="presParOf" srcId="{1C1A3F28-6B0D-45CC-A500-A396BB729600}" destId="{ED1EB504-B61F-4E90-B203-C45B6577C16C}" srcOrd="31" destOrd="0" presId="urn:microsoft.com/office/officeart/2005/8/layout/default"/>
    <dgm:cxn modelId="{A14C1C3C-B001-4A4D-872E-1EDD32840EA0}" type="presParOf" srcId="{1C1A3F28-6B0D-45CC-A500-A396BB729600}" destId="{85531BE6-B4AB-4A5F-9E79-550AB7B631D2}" srcOrd="32" destOrd="0" presId="urn:microsoft.com/office/officeart/2005/8/layout/defaul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90E631A-87BD-493F-9D63-AC610BA09F5F}" type="doc">
      <dgm:prSet loTypeId="urn:microsoft.com/office/officeart/2008/layout/AlternatingHexagons" loCatId="list" qsTypeId="urn:microsoft.com/office/officeart/2005/8/quickstyle/simple1" qsCatId="simple" csTypeId="urn:microsoft.com/office/officeart/2005/8/colors/accent1_2" csCatId="accent1" phldr="1"/>
      <dgm:spPr/>
      <dgm:t>
        <a:bodyPr/>
        <a:lstStyle/>
        <a:p>
          <a:endParaRPr lang="en-US"/>
        </a:p>
      </dgm:t>
    </dgm:pt>
    <dgm:pt modelId="{1C5E2820-800E-4784-8B13-AE0B2B913AC2}">
      <dgm:prSet phldrT="[Text]" custT="1"/>
      <dgm:spPr/>
      <dgm:t>
        <a:bodyPr/>
        <a:lstStyle/>
        <a:p>
          <a:r>
            <a:rPr lang="en-GB" sz="1200" dirty="0"/>
            <a:t>Enhanced Data Collection and Integration</a:t>
          </a:r>
          <a:endParaRPr lang="en-US" sz="1200" dirty="0"/>
        </a:p>
      </dgm:t>
    </dgm:pt>
    <dgm:pt modelId="{7F2EBAB0-2D62-4386-8F54-D96EF4FD0C99}" type="parTrans" cxnId="{F2A74DC2-59D4-4EFC-B159-4E74D1360F85}">
      <dgm:prSet/>
      <dgm:spPr/>
      <dgm:t>
        <a:bodyPr/>
        <a:lstStyle/>
        <a:p>
          <a:endParaRPr lang="en-US"/>
        </a:p>
      </dgm:t>
    </dgm:pt>
    <dgm:pt modelId="{6399AEBF-7320-483E-AFD1-24FF2F2427E7}" type="sibTrans" cxnId="{F2A74DC2-59D4-4EFC-B159-4E74D1360F85}">
      <dgm:prSet/>
      <dgm:spPr/>
      <dgm:t>
        <a:bodyPr/>
        <a:lstStyle/>
        <a:p>
          <a:endParaRPr lang="en-US"/>
        </a:p>
      </dgm:t>
    </dgm:pt>
    <dgm:pt modelId="{CAB7144D-8C5A-44B4-958B-CC8B9964DA84}">
      <dgm:prSet phldrT="[Text]"/>
      <dgm:spPr/>
      <dgm:t>
        <a:bodyPr/>
        <a:lstStyle/>
        <a:p>
          <a:endParaRPr lang="en-US" dirty="0"/>
        </a:p>
      </dgm:t>
    </dgm:pt>
    <dgm:pt modelId="{2D1343B7-D372-47B8-9FA8-014594E367F7}" type="parTrans" cxnId="{919C5E1F-B128-4924-9C14-509C5DB16945}">
      <dgm:prSet/>
      <dgm:spPr/>
      <dgm:t>
        <a:bodyPr/>
        <a:lstStyle/>
        <a:p>
          <a:endParaRPr lang="en-US"/>
        </a:p>
      </dgm:t>
    </dgm:pt>
    <dgm:pt modelId="{A2B929CD-F2CE-4A21-A7C8-8B4FAAA73B5A}" type="sibTrans" cxnId="{919C5E1F-B128-4924-9C14-509C5DB16945}">
      <dgm:prSet/>
      <dgm:spPr/>
      <dgm:t>
        <a:bodyPr/>
        <a:lstStyle/>
        <a:p>
          <a:endParaRPr lang="en-US"/>
        </a:p>
      </dgm:t>
    </dgm:pt>
    <dgm:pt modelId="{B2C3B528-9019-4437-B6D5-592039F98962}">
      <dgm:prSet phldrT="[Text]" custT="1"/>
      <dgm:spPr/>
      <dgm:t>
        <a:bodyPr/>
        <a:lstStyle/>
        <a:p>
          <a:r>
            <a:rPr lang="en-GB" sz="1200" dirty="0"/>
            <a:t>Advanced AI and Machine Learning Models</a:t>
          </a:r>
          <a:endParaRPr lang="en-US" sz="1200" dirty="0"/>
        </a:p>
      </dgm:t>
    </dgm:pt>
    <dgm:pt modelId="{F1A7BA4B-DC81-419D-8708-1A2480D3D550}" type="parTrans" cxnId="{45A13877-FD51-4461-9F15-B7A2A71EC7B0}">
      <dgm:prSet/>
      <dgm:spPr/>
      <dgm:t>
        <a:bodyPr/>
        <a:lstStyle/>
        <a:p>
          <a:endParaRPr lang="en-US"/>
        </a:p>
      </dgm:t>
    </dgm:pt>
    <dgm:pt modelId="{4BFE07B1-230D-4044-ABE9-53F73315F2ED}" type="sibTrans" cxnId="{45A13877-FD51-4461-9F15-B7A2A71EC7B0}">
      <dgm:prSet/>
      <dgm:spPr/>
      <dgm:t>
        <a:bodyPr/>
        <a:lstStyle/>
        <a:p>
          <a:endParaRPr lang="en-US"/>
        </a:p>
      </dgm:t>
    </dgm:pt>
    <dgm:pt modelId="{13D63000-573C-4A87-9544-1BB055927EF5}">
      <dgm:prSet phldrT="[Text]"/>
      <dgm:spPr/>
      <dgm:t>
        <a:bodyPr/>
        <a:lstStyle/>
        <a:p>
          <a:endParaRPr lang="en-US" dirty="0"/>
        </a:p>
      </dgm:t>
    </dgm:pt>
    <dgm:pt modelId="{43986EB2-358C-4C87-A32D-32B67792AD13}" type="parTrans" cxnId="{F9B9B144-4CD4-4792-81DD-BF999EAC9A85}">
      <dgm:prSet/>
      <dgm:spPr/>
      <dgm:t>
        <a:bodyPr/>
        <a:lstStyle/>
        <a:p>
          <a:endParaRPr lang="en-US"/>
        </a:p>
      </dgm:t>
    </dgm:pt>
    <dgm:pt modelId="{97D16DC3-59FF-401D-9215-C9B3967B6D87}" type="sibTrans" cxnId="{F9B9B144-4CD4-4792-81DD-BF999EAC9A85}">
      <dgm:prSet/>
      <dgm:spPr/>
      <dgm:t>
        <a:bodyPr/>
        <a:lstStyle/>
        <a:p>
          <a:endParaRPr lang="en-US"/>
        </a:p>
      </dgm:t>
    </dgm:pt>
    <dgm:pt modelId="{91445D3B-C4A6-45C8-AC93-1830C67CFB12}">
      <dgm:prSet phldrT="[Text]" custT="1"/>
      <dgm:spPr/>
      <dgm:t>
        <a:bodyPr/>
        <a:lstStyle/>
        <a:p>
          <a:r>
            <a:rPr lang="en-GB" sz="1200" b="1" dirty="0"/>
            <a:t>Predictive Maintenance</a:t>
          </a:r>
          <a:endParaRPr lang="en-US" sz="1200" b="1" dirty="0"/>
        </a:p>
      </dgm:t>
    </dgm:pt>
    <dgm:pt modelId="{290FE71F-B61F-485D-9AE7-31C0C9E212FC}" type="parTrans" cxnId="{D46F186D-489F-4CD1-9659-ADF8216F4366}">
      <dgm:prSet/>
      <dgm:spPr/>
      <dgm:t>
        <a:bodyPr/>
        <a:lstStyle/>
        <a:p>
          <a:endParaRPr lang="en-US"/>
        </a:p>
      </dgm:t>
    </dgm:pt>
    <dgm:pt modelId="{A4764D30-61D2-4E61-B8D0-C166D41A3F16}" type="sibTrans" cxnId="{D46F186D-489F-4CD1-9659-ADF8216F4366}">
      <dgm:prSet/>
      <dgm:spPr/>
      <dgm:t>
        <a:bodyPr/>
        <a:lstStyle/>
        <a:p>
          <a:endParaRPr lang="en-US"/>
        </a:p>
      </dgm:t>
    </dgm:pt>
    <dgm:pt modelId="{587FBFA6-8A71-43C0-AB98-C9F104FD79E2}">
      <dgm:prSet phldrT="[Text]"/>
      <dgm:spPr/>
      <dgm:t>
        <a:bodyPr/>
        <a:lstStyle/>
        <a:p>
          <a:endParaRPr lang="en-US" dirty="0"/>
        </a:p>
      </dgm:t>
    </dgm:pt>
    <dgm:pt modelId="{A16C16F3-66B5-4263-9AD7-5C49790ADEA5}" type="parTrans" cxnId="{A346CE0A-4A5F-4817-8A11-472E14113DD6}">
      <dgm:prSet/>
      <dgm:spPr/>
      <dgm:t>
        <a:bodyPr/>
        <a:lstStyle/>
        <a:p>
          <a:endParaRPr lang="en-US"/>
        </a:p>
      </dgm:t>
    </dgm:pt>
    <dgm:pt modelId="{418D62C4-03CD-4ACF-B5BD-7DF6F23AE89C}" type="sibTrans" cxnId="{A346CE0A-4A5F-4817-8A11-472E14113DD6}">
      <dgm:prSet/>
      <dgm:spPr/>
      <dgm:t>
        <a:bodyPr/>
        <a:lstStyle/>
        <a:p>
          <a:endParaRPr lang="en-US"/>
        </a:p>
      </dgm:t>
    </dgm:pt>
    <dgm:pt modelId="{15B6AB70-165F-4B3E-BB2B-AD1B4C0E0915}">
      <dgm:prSet phldrT="[Text]" custT="1"/>
      <dgm:spPr/>
      <dgm:t>
        <a:bodyPr/>
        <a:lstStyle/>
        <a:p>
          <a:r>
            <a:rPr lang="en-GB" sz="1200" dirty="0"/>
            <a:t>Real-Time Monitoring Systems</a:t>
          </a:r>
          <a:endParaRPr lang="en-US" sz="1200" dirty="0"/>
        </a:p>
      </dgm:t>
    </dgm:pt>
    <dgm:pt modelId="{653E3939-630B-49FB-9691-DE04FF410921}" type="parTrans" cxnId="{7018FB67-10D7-4D98-85C1-7D9CF546BCE1}">
      <dgm:prSet/>
      <dgm:spPr/>
      <dgm:t>
        <a:bodyPr/>
        <a:lstStyle/>
        <a:p>
          <a:endParaRPr lang="en-US"/>
        </a:p>
      </dgm:t>
    </dgm:pt>
    <dgm:pt modelId="{A9C7B0D5-E5C6-4D4C-B0C6-8117F6CA2536}" type="sibTrans" cxnId="{7018FB67-10D7-4D98-85C1-7D9CF546BCE1}">
      <dgm:prSet/>
      <dgm:spPr/>
      <dgm:t>
        <a:bodyPr/>
        <a:lstStyle/>
        <a:p>
          <a:endParaRPr lang="en-US"/>
        </a:p>
      </dgm:t>
    </dgm:pt>
    <dgm:pt modelId="{9C440D62-6FDD-40BE-970E-B6BFF24783B3}">
      <dgm:prSet phldrT="[Text]" custT="1"/>
      <dgm:spPr/>
      <dgm:t>
        <a:bodyPr/>
        <a:lstStyle/>
        <a:p>
          <a:r>
            <a:rPr lang="en-GB" sz="1200" dirty="0"/>
            <a:t>Enhanced Data Augmentation and Synthesis</a:t>
          </a:r>
          <a:endParaRPr lang="en-US" sz="1200" dirty="0"/>
        </a:p>
      </dgm:t>
    </dgm:pt>
    <dgm:pt modelId="{A4A271AE-3F68-4080-8136-AE8F6700F1AA}" type="parTrans" cxnId="{3518D6E5-3BF8-415E-8153-10C2209C67F2}">
      <dgm:prSet/>
      <dgm:spPr/>
      <dgm:t>
        <a:bodyPr/>
        <a:lstStyle/>
        <a:p>
          <a:endParaRPr lang="en-US"/>
        </a:p>
      </dgm:t>
    </dgm:pt>
    <dgm:pt modelId="{9739ACB2-3198-4713-BD1A-180CEE45AB64}" type="sibTrans" cxnId="{3518D6E5-3BF8-415E-8153-10C2209C67F2}">
      <dgm:prSet/>
      <dgm:spPr/>
      <dgm:t>
        <a:bodyPr/>
        <a:lstStyle/>
        <a:p>
          <a:endParaRPr lang="en-US"/>
        </a:p>
      </dgm:t>
    </dgm:pt>
    <dgm:pt modelId="{243B90FA-686F-45E5-B2B7-C5EDD70B9A36}" type="pres">
      <dgm:prSet presAssocID="{E90E631A-87BD-493F-9D63-AC610BA09F5F}" presName="Name0" presStyleCnt="0">
        <dgm:presLayoutVars>
          <dgm:chMax/>
          <dgm:chPref/>
          <dgm:dir/>
          <dgm:animLvl val="lvl"/>
        </dgm:presLayoutVars>
      </dgm:prSet>
      <dgm:spPr/>
    </dgm:pt>
    <dgm:pt modelId="{C557A330-0727-4456-B73F-106C44590980}" type="pres">
      <dgm:prSet presAssocID="{1C5E2820-800E-4784-8B13-AE0B2B913AC2}" presName="composite" presStyleCnt="0"/>
      <dgm:spPr/>
    </dgm:pt>
    <dgm:pt modelId="{D5CE65BD-235C-4E18-8DA3-16E113E263E2}" type="pres">
      <dgm:prSet presAssocID="{1C5E2820-800E-4784-8B13-AE0B2B913AC2}" presName="Parent1" presStyleLbl="node1" presStyleIdx="0" presStyleCnt="10" custScaleX="155583" custLinFactNeighborX="42049" custLinFactNeighborY="-2483">
        <dgm:presLayoutVars>
          <dgm:chMax val="1"/>
          <dgm:chPref val="1"/>
          <dgm:bulletEnabled val="1"/>
        </dgm:presLayoutVars>
      </dgm:prSet>
      <dgm:spPr/>
    </dgm:pt>
    <dgm:pt modelId="{140CF027-2287-43DF-AA99-BE68EE69CE00}" type="pres">
      <dgm:prSet presAssocID="{1C5E2820-800E-4784-8B13-AE0B2B913AC2}" presName="Childtext1" presStyleLbl="revTx" presStyleIdx="0" presStyleCnt="5">
        <dgm:presLayoutVars>
          <dgm:chMax val="0"/>
          <dgm:chPref val="0"/>
          <dgm:bulletEnabled val="1"/>
        </dgm:presLayoutVars>
      </dgm:prSet>
      <dgm:spPr/>
    </dgm:pt>
    <dgm:pt modelId="{0085C47F-52F0-4D1F-BB1A-CD1E3C7F1A55}" type="pres">
      <dgm:prSet presAssocID="{1C5E2820-800E-4784-8B13-AE0B2B913AC2}" presName="BalanceSpacing" presStyleCnt="0"/>
      <dgm:spPr/>
    </dgm:pt>
    <dgm:pt modelId="{6AD57E3A-1C02-483C-B9DF-DDFB9EDD85C7}" type="pres">
      <dgm:prSet presAssocID="{1C5E2820-800E-4784-8B13-AE0B2B913AC2}" presName="BalanceSpacing1" presStyleCnt="0"/>
      <dgm:spPr/>
    </dgm:pt>
    <dgm:pt modelId="{C9D4112E-CE26-4B99-8889-D23680F9F535}" type="pres">
      <dgm:prSet presAssocID="{6399AEBF-7320-483E-AFD1-24FF2F2427E7}" presName="Accent1Text" presStyleLbl="node1" presStyleIdx="1" presStyleCnt="10" custScaleX="164777" custLinFactNeighborX="-13082" custLinFactNeighborY="-2483"/>
      <dgm:spPr/>
    </dgm:pt>
    <dgm:pt modelId="{CCC14C26-97E7-47D3-932D-6E4CA7A8ACF6}" type="pres">
      <dgm:prSet presAssocID="{6399AEBF-7320-483E-AFD1-24FF2F2427E7}" presName="spaceBetweenRectangles" presStyleCnt="0"/>
      <dgm:spPr/>
    </dgm:pt>
    <dgm:pt modelId="{EDDA785C-056C-4C51-AF57-34AB8CC07181}" type="pres">
      <dgm:prSet presAssocID="{B2C3B528-9019-4437-B6D5-592039F98962}" presName="composite" presStyleCnt="0"/>
      <dgm:spPr/>
    </dgm:pt>
    <dgm:pt modelId="{71512735-BAD7-4C84-94A1-81E2F1A1BCAB}" type="pres">
      <dgm:prSet presAssocID="{B2C3B528-9019-4437-B6D5-592039F98962}" presName="Parent1" presStyleLbl="node1" presStyleIdx="2" presStyleCnt="10" custScaleX="150439" custLinFactNeighborX="14726" custLinFactNeighborY="-10373">
        <dgm:presLayoutVars>
          <dgm:chMax val="1"/>
          <dgm:chPref val="1"/>
          <dgm:bulletEnabled val="1"/>
        </dgm:presLayoutVars>
      </dgm:prSet>
      <dgm:spPr/>
    </dgm:pt>
    <dgm:pt modelId="{4F29FF80-1B1A-46FE-A956-342210B6552F}" type="pres">
      <dgm:prSet presAssocID="{B2C3B528-9019-4437-B6D5-592039F98962}" presName="Childtext1" presStyleLbl="revTx" presStyleIdx="1" presStyleCnt="5">
        <dgm:presLayoutVars>
          <dgm:chMax val="0"/>
          <dgm:chPref val="0"/>
          <dgm:bulletEnabled val="1"/>
        </dgm:presLayoutVars>
      </dgm:prSet>
      <dgm:spPr/>
    </dgm:pt>
    <dgm:pt modelId="{10B0678E-7761-428B-9DE9-1D4025E76819}" type="pres">
      <dgm:prSet presAssocID="{B2C3B528-9019-4437-B6D5-592039F98962}" presName="BalanceSpacing" presStyleCnt="0"/>
      <dgm:spPr/>
    </dgm:pt>
    <dgm:pt modelId="{AC441C68-9308-4928-BB88-57592B16770A}" type="pres">
      <dgm:prSet presAssocID="{B2C3B528-9019-4437-B6D5-592039F98962}" presName="BalanceSpacing1" presStyleCnt="0"/>
      <dgm:spPr/>
    </dgm:pt>
    <dgm:pt modelId="{6945E509-16DE-4DF7-A712-0FFD27E98C68}" type="pres">
      <dgm:prSet presAssocID="{4BFE07B1-230D-4044-ABE9-53F73315F2ED}" presName="Accent1Text" presStyleLbl="node1" presStyleIdx="3" presStyleCnt="10" custScaleX="145177" custLinFactNeighborX="57000" custLinFactNeighborY="-7316"/>
      <dgm:spPr/>
    </dgm:pt>
    <dgm:pt modelId="{50B21C66-16A9-43FD-8304-C369B5E66950}" type="pres">
      <dgm:prSet presAssocID="{4BFE07B1-230D-4044-ABE9-53F73315F2ED}" presName="spaceBetweenRectangles" presStyleCnt="0"/>
      <dgm:spPr/>
    </dgm:pt>
    <dgm:pt modelId="{8545935A-8F7A-4D21-988B-2A852B141195}" type="pres">
      <dgm:prSet presAssocID="{91445D3B-C4A6-45C8-AC93-1830C67CFB12}" presName="composite" presStyleCnt="0"/>
      <dgm:spPr/>
    </dgm:pt>
    <dgm:pt modelId="{C83D7654-3B96-4E3D-904D-4D99B2242187}" type="pres">
      <dgm:prSet presAssocID="{91445D3B-C4A6-45C8-AC93-1830C67CFB12}" presName="Parent1" presStyleLbl="node1" presStyleIdx="4" presStyleCnt="10" custScaleX="178009" custLinFactNeighborX="34574" custLinFactNeighborY="-16683">
        <dgm:presLayoutVars>
          <dgm:chMax val="1"/>
          <dgm:chPref val="1"/>
          <dgm:bulletEnabled val="1"/>
        </dgm:presLayoutVars>
      </dgm:prSet>
      <dgm:spPr/>
    </dgm:pt>
    <dgm:pt modelId="{B076592C-C5F1-45F3-BCF5-108F1856E9DE}" type="pres">
      <dgm:prSet presAssocID="{91445D3B-C4A6-45C8-AC93-1830C67CFB12}" presName="Childtext1" presStyleLbl="revTx" presStyleIdx="2" presStyleCnt="5">
        <dgm:presLayoutVars>
          <dgm:chMax val="0"/>
          <dgm:chPref val="0"/>
          <dgm:bulletEnabled val="1"/>
        </dgm:presLayoutVars>
      </dgm:prSet>
      <dgm:spPr/>
    </dgm:pt>
    <dgm:pt modelId="{FCF11409-0015-429F-BF94-754566B91477}" type="pres">
      <dgm:prSet presAssocID="{91445D3B-C4A6-45C8-AC93-1830C67CFB12}" presName="BalanceSpacing" presStyleCnt="0"/>
      <dgm:spPr/>
    </dgm:pt>
    <dgm:pt modelId="{745C1760-7740-4F54-99A3-EC545636FAAD}" type="pres">
      <dgm:prSet presAssocID="{91445D3B-C4A6-45C8-AC93-1830C67CFB12}" presName="BalanceSpacing1" presStyleCnt="0"/>
      <dgm:spPr/>
    </dgm:pt>
    <dgm:pt modelId="{F2D4F547-5633-4D96-9683-9DAF34254509}" type="pres">
      <dgm:prSet presAssocID="{A4764D30-61D2-4E61-B8D0-C166D41A3F16}" presName="Accent1Text" presStyleLbl="node1" presStyleIdx="5" presStyleCnt="10" custScaleX="137689" custLinFactNeighborX="-12938" custLinFactNeighborY="-16683"/>
      <dgm:spPr/>
    </dgm:pt>
    <dgm:pt modelId="{D9239298-D317-48BA-B302-06251DFC7752}" type="pres">
      <dgm:prSet presAssocID="{A4764D30-61D2-4E61-B8D0-C166D41A3F16}" presName="spaceBetweenRectangles" presStyleCnt="0"/>
      <dgm:spPr/>
    </dgm:pt>
    <dgm:pt modelId="{AAB91A18-E20E-4AA9-9EC3-D54CF58AC5A6}" type="pres">
      <dgm:prSet presAssocID="{15B6AB70-165F-4B3E-BB2B-AD1B4C0E0915}" presName="composite" presStyleCnt="0"/>
      <dgm:spPr/>
    </dgm:pt>
    <dgm:pt modelId="{B57675B8-423E-4C91-809A-715BD51BCA12}" type="pres">
      <dgm:prSet presAssocID="{15B6AB70-165F-4B3E-BB2B-AD1B4C0E0915}" presName="Parent1" presStyleLbl="node1" presStyleIdx="6" presStyleCnt="10" custScaleX="162101" custLinFactNeighborX="6541" custLinFactNeighborY="-24388">
        <dgm:presLayoutVars>
          <dgm:chMax val="1"/>
          <dgm:chPref val="1"/>
          <dgm:bulletEnabled val="1"/>
        </dgm:presLayoutVars>
      </dgm:prSet>
      <dgm:spPr/>
    </dgm:pt>
    <dgm:pt modelId="{4B4C6686-94A1-4D90-A150-1C37FB062B24}" type="pres">
      <dgm:prSet presAssocID="{15B6AB70-165F-4B3E-BB2B-AD1B4C0E0915}" presName="Childtext1" presStyleLbl="revTx" presStyleIdx="3" presStyleCnt="5">
        <dgm:presLayoutVars>
          <dgm:chMax val="0"/>
          <dgm:chPref val="0"/>
          <dgm:bulletEnabled val="1"/>
        </dgm:presLayoutVars>
      </dgm:prSet>
      <dgm:spPr/>
    </dgm:pt>
    <dgm:pt modelId="{58B081A0-BFE6-4CE1-BB90-10166A7B1526}" type="pres">
      <dgm:prSet presAssocID="{15B6AB70-165F-4B3E-BB2B-AD1B4C0E0915}" presName="BalanceSpacing" presStyleCnt="0"/>
      <dgm:spPr/>
    </dgm:pt>
    <dgm:pt modelId="{F4E03D65-18B4-4F7E-94C4-7B857C787E17}" type="pres">
      <dgm:prSet presAssocID="{15B6AB70-165F-4B3E-BB2B-AD1B4C0E0915}" presName="BalanceSpacing1" presStyleCnt="0"/>
      <dgm:spPr/>
    </dgm:pt>
    <dgm:pt modelId="{69EE8D93-8A11-4EE7-A2C6-66C921469A76}" type="pres">
      <dgm:prSet presAssocID="{A9C7B0D5-E5C6-4D4C-B0C6-8117F6CA2536}" presName="Accent1Text" presStyleLbl="node1" presStyleIdx="7" presStyleCnt="10" custScaleX="148233" custLinFactNeighborX="63882" custLinFactNeighborY="-25201"/>
      <dgm:spPr/>
    </dgm:pt>
    <dgm:pt modelId="{38BD9CD3-0017-4F34-9FC9-71D3611E7F7F}" type="pres">
      <dgm:prSet presAssocID="{A9C7B0D5-E5C6-4D4C-B0C6-8117F6CA2536}" presName="spaceBetweenRectangles" presStyleCnt="0"/>
      <dgm:spPr/>
    </dgm:pt>
    <dgm:pt modelId="{013BF9E5-F02A-47C0-B5F5-FD7BD7E2DCE4}" type="pres">
      <dgm:prSet presAssocID="{9C440D62-6FDD-40BE-970E-B6BFF24783B3}" presName="composite" presStyleCnt="0"/>
      <dgm:spPr/>
    </dgm:pt>
    <dgm:pt modelId="{F621A959-1721-4917-8370-7E52E1A19F2A}" type="pres">
      <dgm:prSet presAssocID="{9C440D62-6FDD-40BE-970E-B6BFF24783B3}" presName="Parent1" presStyleLbl="node1" presStyleIdx="8" presStyleCnt="10" custScaleX="164927" custLinFactNeighborX="37377" custLinFactNeighborY="-32518">
        <dgm:presLayoutVars>
          <dgm:chMax val="1"/>
          <dgm:chPref val="1"/>
          <dgm:bulletEnabled val="1"/>
        </dgm:presLayoutVars>
      </dgm:prSet>
      <dgm:spPr/>
    </dgm:pt>
    <dgm:pt modelId="{C3B1CCB5-5500-4A64-B419-2728A659690E}" type="pres">
      <dgm:prSet presAssocID="{9C440D62-6FDD-40BE-970E-B6BFF24783B3}" presName="Childtext1" presStyleLbl="revTx" presStyleIdx="4" presStyleCnt="5">
        <dgm:presLayoutVars>
          <dgm:chMax val="0"/>
          <dgm:chPref val="0"/>
          <dgm:bulletEnabled val="1"/>
        </dgm:presLayoutVars>
      </dgm:prSet>
      <dgm:spPr/>
    </dgm:pt>
    <dgm:pt modelId="{A4455490-8C0B-475C-B7AD-262E2140DF9A}" type="pres">
      <dgm:prSet presAssocID="{9C440D62-6FDD-40BE-970E-B6BFF24783B3}" presName="BalanceSpacing" presStyleCnt="0"/>
      <dgm:spPr/>
    </dgm:pt>
    <dgm:pt modelId="{808FCD6E-00D9-4A01-A8BB-42178C0E85B9}" type="pres">
      <dgm:prSet presAssocID="{9C440D62-6FDD-40BE-970E-B6BFF24783B3}" presName="BalanceSpacing1" presStyleCnt="0"/>
      <dgm:spPr/>
    </dgm:pt>
    <dgm:pt modelId="{C64FF92F-93C5-4B26-8F2D-372B6DB914C8}" type="pres">
      <dgm:prSet presAssocID="{9739ACB2-3198-4713-BD1A-180CEE45AB64}" presName="Accent1Text" presStyleLbl="node1" presStyleIdx="9" presStyleCnt="10" custScaleX="167552" custLinFactNeighborX="-22263" custLinFactNeighborY="-30079"/>
      <dgm:spPr/>
    </dgm:pt>
  </dgm:ptLst>
  <dgm:cxnLst>
    <dgm:cxn modelId="{FE5B8405-EBC9-4AA5-A928-8BBEE760E230}" type="presOf" srcId="{4BFE07B1-230D-4044-ABE9-53F73315F2ED}" destId="{6945E509-16DE-4DF7-A712-0FFD27E98C68}" srcOrd="0" destOrd="0" presId="urn:microsoft.com/office/officeart/2008/layout/AlternatingHexagons"/>
    <dgm:cxn modelId="{0BD96D07-90AA-4658-93B9-B35B6BD118AC}" type="presOf" srcId="{1C5E2820-800E-4784-8B13-AE0B2B913AC2}" destId="{D5CE65BD-235C-4E18-8DA3-16E113E263E2}" srcOrd="0" destOrd="0" presId="urn:microsoft.com/office/officeart/2008/layout/AlternatingHexagons"/>
    <dgm:cxn modelId="{A346CE0A-4A5F-4817-8A11-472E14113DD6}" srcId="{91445D3B-C4A6-45C8-AC93-1830C67CFB12}" destId="{587FBFA6-8A71-43C0-AB98-C9F104FD79E2}" srcOrd="0" destOrd="0" parTransId="{A16C16F3-66B5-4263-9AD7-5C49790ADEA5}" sibTransId="{418D62C4-03CD-4ACF-B5BD-7DF6F23AE89C}"/>
    <dgm:cxn modelId="{919C5E1F-B128-4924-9C14-509C5DB16945}" srcId="{1C5E2820-800E-4784-8B13-AE0B2B913AC2}" destId="{CAB7144D-8C5A-44B4-958B-CC8B9964DA84}" srcOrd="0" destOrd="0" parTransId="{2D1343B7-D372-47B8-9FA8-014594E367F7}" sibTransId="{A2B929CD-F2CE-4A21-A7C8-8B4FAAA73B5A}"/>
    <dgm:cxn modelId="{A578763E-2381-4A19-B8EC-21314CD7B2D9}" type="presOf" srcId="{15B6AB70-165F-4B3E-BB2B-AD1B4C0E0915}" destId="{B57675B8-423E-4C91-809A-715BD51BCA12}" srcOrd="0" destOrd="0" presId="urn:microsoft.com/office/officeart/2008/layout/AlternatingHexagons"/>
    <dgm:cxn modelId="{635C4260-8982-4533-B6A5-FDD5405D9950}" type="presOf" srcId="{6399AEBF-7320-483E-AFD1-24FF2F2427E7}" destId="{C9D4112E-CE26-4B99-8889-D23680F9F535}" srcOrd="0" destOrd="0" presId="urn:microsoft.com/office/officeart/2008/layout/AlternatingHexagons"/>
    <dgm:cxn modelId="{F9B9B144-4CD4-4792-81DD-BF999EAC9A85}" srcId="{B2C3B528-9019-4437-B6D5-592039F98962}" destId="{13D63000-573C-4A87-9544-1BB055927EF5}" srcOrd="0" destOrd="0" parTransId="{43986EB2-358C-4C87-A32D-32B67792AD13}" sibTransId="{97D16DC3-59FF-401D-9215-C9B3967B6D87}"/>
    <dgm:cxn modelId="{7018FB67-10D7-4D98-85C1-7D9CF546BCE1}" srcId="{E90E631A-87BD-493F-9D63-AC610BA09F5F}" destId="{15B6AB70-165F-4B3E-BB2B-AD1B4C0E0915}" srcOrd="3" destOrd="0" parTransId="{653E3939-630B-49FB-9691-DE04FF410921}" sibTransId="{A9C7B0D5-E5C6-4D4C-B0C6-8117F6CA2536}"/>
    <dgm:cxn modelId="{D46F186D-489F-4CD1-9659-ADF8216F4366}" srcId="{E90E631A-87BD-493F-9D63-AC610BA09F5F}" destId="{91445D3B-C4A6-45C8-AC93-1830C67CFB12}" srcOrd="2" destOrd="0" parTransId="{290FE71F-B61F-485D-9AE7-31C0C9E212FC}" sibTransId="{A4764D30-61D2-4E61-B8D0-C166D41A3F16}"/>
    <dgm:cxn modelId="{C898134F-DC61-4A4A-BD8A-CB43C0C04B2A}" type="presOf" srcId="{9739ACB2-3198-4713-BD1A-180CEE45AB64}" destId="{C64FF92F-93C5-4B26-8F2D-372B6DB914C8}" srcOrd="0" destOrd="0" presId="urn:microsoft.com/office/officeart/2008/layout/AlternatingHexagons"/>
    <dgm:cxn modelId="{D400FA54-10DC-4D90-AA95-64A4819F937A}" type="presOf" srcId="{91445D3B-C4A6-45C8-AC93-1830C67CFB12}" destId="{C83D7654-3B96-4E3D-904D-4D99B2242187}" srcOrd="0" destOrd="0" presId="urn:microsoft.com/office/officeart/2008/layout/AlternatingHexagons"/>
    <dgm:cxn modelId="{45A13877-FD51-4461-9F15-B7A2A71EC7B0}" srcId="{E90E631A-87BD-493F-9D63-AC610BA09F5F}" destId="{B2C3B528-9019-4437-B6D5-592039F98962}" srcOrd="1" destOrd="0" parTransId="{F1A7BA4B-DC81-419D-8708-1A2480D3D550}" sibTransId="{4BFE07B1-230D-4044-ABE9-53F73315F2ED}"/>
    <dgm:cxn modelId="{19742482-5D70-4F7C-8FD4-8E5A918126A7}" type="presOf" srcId="{9C440D62-6FDD-40BE-970E-B6BFF24783B3}" destId="{F621A959-1721-4917-8370-7E52E1A19F2A}" srcOrd="0" destOrd="0" presId="urn:microsoft.com/office/officeart/2008/layout/AlternatingHexagons"/>
    <dgm:cxn modelId="{CE93658A-B1B6-4061-9919-4499E337EE8A}" type="presOf" srcId="{E90E631A-87BD-493F-9D63-AC610BA09F5F}" destId="{243B90FA-686F-45E5-B2B7-C5EDD70B9A36}" srcOrd="0" destOrd="0" presId="urn:microsoft.com/office/officeart/2008/layout/AlternatingHexagons"/>
    <dgm:cxn modelId="{6FCE348D-7159-4ACF-9E2F-98D913B28C8E}" type="presOf" srcId="{CAB7144D-8C5A-44B4-958B-CC8B9964DA84}" destId="{140CF027-2287-43DF-AA99-BE68EE69CE00}" srcOrd="0" destOrd="0" presId="urn:microsoft.com/office/officeart/2008/layout/AlternatingHexagons"/>
    <dgm:cxn modelId="{107ADA9A-AE19-4DA8-B9C5-7678AC49F024}" type="presOf" srcId="{587FBFA6-8A71-43C0-AB98-C9F104FD79E2}" destId="{B076592C-C5F1-45F3-BCF5-108F1856E9DE}" srcOrd="0" destOrd="0" presId="urn:microsoft.com/office/officeart/2008/layout/AlternatingHexagons"/>
    <dgm:cxn modelId="{1BC89BA4-0553-49E9-8D38-715710E7F786}" type="presOf" srcId="{B2C3B528-9019-4437-B6D5-592039F98962}" destId="{71512735-BAD7-4C84-94A1-81E2F1A1BCAB}" srcOrd="0" destOrd="0" presId="urn:microsoft.com/office/officeart/2008/layout/AlternatingHexagons"/>
    <dgm:cxn modelId="{F2A74DC2-59D4-4EFC-B159-4E74D1360F85}" srcId="{E90E631A-87BD-493F-9D63-AC610BA09F5F}" destId="{1C5E2820-800E-4784-8B13-AE0B2B913AC2}" srcOrd="0" destOrd="0" parTransId="{7F2EBAB0-2D62-4386-8F54-D96EF4FD0C99}" sibTransId="{6399AEBF-7320-483E-AFD1-24FF2F2427E7}"/>
    <dgm:cxn modelId="{9AA58ADB-D556-4F5E-86F2-24D7CF114AC2}" type="presOf" srcId="{13D63000-573C-4A87-9544-1BB055927EF5}" destId="{4F29FF80-1B1A-46FE-A956-342210B6552F}" srcOrd="0" destOrd="0" presId="urn:microsoft.com/office/officeart/2008/layout/AlternatingHexagons"/>
    <dgm:cxn modelId="{FC1CFEE2-AE85-4128-852F-3E3383F6E2CB}" type="presOf" srcId="{A9C7B0D5-E5C6-4D4C-B0C6-8117F6CA2536}" destId="{69EE8D93-8A11-4EE7-A2C6-66C921469A76}" srcOrd="0" destOrd="0" presId="urn:microsoft.com/office/officeart/2008/layout/AlternatingHexagons"/>
    <dgm:cxn modelId="{3518D6E5-3BF8-415E-8153-10C2209C67F2}" srcId="{E90E631A-87BD-493F-9D63-AC610BA09F5F}" destId="{9C440D62-6FDD-40BE-970E-B6BFF24783B3}" srcOrd="4" destOrd="0" parTransId="{A4A271AE-3F68-4080-8136-AE8F6700F1AA}" sibTransId="{9739ACB2-3198-4713-BD1A-180CEE45AB64}"/>
    <dgm:cxn modelId="{2DFFC8F5-BEEE-4064-852B-C1F1DBF5C876}" type="presOf" srcId="{A4764D30-61D2-4E61-B8D0-C166D41A3F16}" destId="{F2D4F547-5633-4D96-9683-9DAF34254509}" srcOrd="0" destOrd="0" presId="urn:microsoft.com/office/officeart/2008/layout/AlternatingHexagons"/>
    <dgm:cxn modelId="{6BABBBB9-A3A9-45C7-8393-9988A00064C0}" type="presParOf" srcId="{243B90FA-686F-45E5-B2B7-C5EDD70B9A36}" destId="{C557A330-0727-4456-B73F-106C44590980}" srcOrd="0" destOrd="0" presId="urn:microsoft.com/office/officeart/2008/layout/AlternatingHexagons"/>
    <dgm:cxn modelId="{A5D7A361-E21B-46CF-B0D2-CE17398B6996}" type="presParOf" srcId="{C557A330-0727-4456-B73F-106C44590980}" destId="{D5CE65BD-235C-4E18-8DA3-16E113E263E2}" srcOrd="0" destOrd="0" presId="urn:microsoft.com/office/officeart/2008/layout/AlternatingHexagons"/>
    <dgm:cxn modelId="{F02AAE46-C9F8-46A0-916D-62E1472BCD73}" type="presParOf" srcId="{C557A330-0727-4456-B73F-106C44590980}" destId="{140CF027-2287-43DF-AA99-BE68EE69CE00}" srcOrd="1" destOrd="0" presId="urn:microsoft.com/office/officeart/2008/layout/AlternatingHexagons"/>
    <dgm:cxn modelId="{F06EA913-E6FB-4574-A765-8B9FC29A075A}" type="presParOf" srcId="{C557A330-0727-4456-B73F-106C44590980}" destId="{0085C47F-52F0-4D1F-BB1A-CD1E3C7F1A55}" srcOrd="2" destOrd="0" presId="urn:microsoft.com/office/officeart/2008/layout/AlternatingHexagons"/>
    <dgm:cxn modelId="{F9F23A0C-0DE0-4C88-8697-83FFCA45260B}" type="presParOf" srcId="{C557A330-0727-4456-B73F-106C44590980}" destId="{6AD57E3A-1C02-483C-B9DF-DDFB9EDD85C7}" srcOrd="3" destOrd="0" presId="urn:microsoft.com/office/officeart/2008/layout/AlternatingHexagons"/>
    <dgm:cxn modelId="{037F9500-617B-4D8F-AF80-D14D5EC7A315}" type="presParOf" srcId="{C557A330-0727-4456-B73F-106C44590980}" destId="{C9D4112E-CE26-4B99-8889-D23680F9F535}" srcOrd="4" destOrd="0" presId="urn:microsoft.com/office/officeart/2008/layout/AlternatingHexagons"/>
    <dgm:cxn modelId="{EE48CF4A-E03B-4A97-B501-9DE9F912D247}" type="presParOf" srcId="{243B90FA-686F-45E5-B2B7-C5EDD70B9A36}" destId="{CCC14C26-97E7-47D3-932D-6E4CA7A8ACF6}" srcOrd="1" destOrd="0" presId="urn:microsoft.com/office/officeart/2008/layout/AlternatingHexagons"/>
    <dgm:cxn modelId="{ABC9DBE2-B5A5-4F45-BE0B-535D57795A39}" type="presParOf" srcId="{243B90FA-686F-45E5-B2B7-C5EDD70B9A36}" destId="{EDDA785C-056C-4C51-AF57-34AB8CC07181}" srcOrd="2" destOrd="0" presId="urn:microsoft.com/office/officeart/2008/layout/AlternatingHexagons"/>
    <dgm:cxn modelId="{50292E03-311F-46AF-AE03-90B671F15F98}" type="presParOf" srcId="{EDDA785C-056C-4C51-AF57-34AB8CC07181}" destId="{71512735-BAD7-4C84-94A1-81E2F1A1BCAB}" srcOrd="0" destOrd="0" presId="urn:microsoft.com/office/officeart/2008/layout/AlternatingHexagons"/>
    <dgm:cxn modelId="{14C521AE-63AF-436A-B4E6-F33572934167}" type="presParOf" srcId="{EDDA785C-056C-4C51-AF57-34AB8CC07181}" destId="{4F29FF80-1B1A-46FE-A956-342210B6552F}" srcOrd="1" destOrd="0" presId="urn:microsoft.com/office/officeart/2008/layout/AlternatingHexagons"/>
    <dgm:cxn modelId="{134E8C27-6EEA-4FA1-858B-09FB89F71503}" type="presParOf" srcId="{EDDA785C-056C-4C51-AF57-34AB8CC07181}" destId="{10B0678E-7761-428B-9DE9-1D4025E76819}" srcOrd="2" destOrd="0" presId="urn:microsoft.com/office/officeart/2008/layout/AlternatingHexagons"/>
    <dgm:cxn modelId="{3283EA48-0760-41EE-9941-119BBE1B9163}" type="presParOf" srcId="{EDDA785C-056C-4C51-AF57-34AB8CC07181}" destId="{AC441C68-9308-4928-BB88-57592B16770A}" srcOrd="3" destOrd="0" presId="urn:microsoft.com/office/officeart/2008/layout/AlternatingHexagons"/>
    <dgm:cxn modelId="{FFE335EB-17B6-401E-8C65-6DAE67A1CE46}" type="presParOf" srcId="{EDDA785C-056C-4C51-AF57-34AB8CC07181}" destId="{6945E509-16DE-4DF7-A712-0FFD27E98C68}" srcOrd="4" destOrd="0" presId="urn:microsoft.com/office/officeart/2008/layout/AlternatingHexagons"/>
    <dgm:cxn modelId="{AF1B6812-D459-409C-97DC-F5B24A150316}" type="presParOf" srcId="{243B90FA-686F-45E5-B2B7-C5EDD70B9A36}" destId="{50B21C66-16A9-43FD-8304-C369B5E66950}" srcOrd="3" destOrd="0" presId="urn:microsoft.com/office/officeart/2008/layout/AlternatingHexagons"/>
    <dgm:cxn modelId="{A59C2218-2852-402B-BF1C-5851977A4B67}" type="presParOf" srcId="{243B90FA-686F-45E5-B2B7-C5EDD70B9A36}" destId="{8545935A-8F7A-4D21-988B-2A852B141195}" srcOrd="4" destOrd="0" presId="urn:microsoft.com/office/officeart/2008/layout/AlternatingHexagons"/>
    <dgm:cxn modelId="{554DBD17-1AA6-486E-B7B4-343B0C148E10}" type="presParOf" srcId="{8545935A-8F7A-4D21-988B-2A852B141195}" destId="{C83D7654-3B96-4E3D-904D-4D99B2242187}" srcOrd="0" destOrd="0" presId="urn:microsoft.com/office/officeart/2008/layout/AlternatingHexagons"/>
    <dgm:cxn modelId="{CD8F8B14-654B-415C-9981-324657ED4302}" type="presParOf" srcId="{8545935A-8F7A-4D21-988B-2A852B141195}" destId="{B076592C-C5F1-45F3-BCF5-108F1856E9DE}" srcOrd="1" destOrd="0" presId="urn:microsoft.com/office/officeart/2008/layout/AlternatingHexagons"/>
    <dgm:cxn modelId="{5BEBD7FF-A71E-4979-A8BB-0118B81A8828}" type="presParOf" srcId="{8545935A-8F7A-4D21-988B-2A852B141195}" destId="{FCF11409-0015-429F-BF94-754566B91477}" srcOrd="2" destOrd="0" presId="urn:microsoft.com/office/officeart/2008/layout/AlternatingHexagons"/>
    <dgm:cxn modelId="{09140748-1C86-466B-B556-5DE1DE756484}" type="presParOf" srcId="{8545935A-8F7A-4D21-988B-2A852B141195}" destId="{745C1760-7740-4F54-99A3-EC545636FAAD}" srcOrd="3" destOrd="0" presId="urn:microsoft.com/office/officeart/2008/layout/AlternatingHexagons"/>
    <dgm:cxn modelId="{1CC7E348-4D56-482A-8D9E-7190EB54A664}" type="presParOf" srcId="{8545935A-8F7A-4D21-988B-2A852B141195}" destId="{F2D4F547-5633-4D96-9683-9DAF34254509}" srcOrd="4" destOrd="0" presId="urn:microsoft.com/office/officeart/2008/layout/AlternatingHexagons"/>
    <dgm:cxn modelId="{66115209-6671-4A92-AC57-2FBAFA6D20E3}" type="presParOf" srcId="{243B90FA-686F-45E5-B2B7-C5EDD70B9A36}" destId="{D9239298-D317-48BA-B302-06251DFC7752}" srcOrd="5" destOrd="0" presId="urn:microsoft.com/office/officeart/2008/layout/AlternatingHexagons"/>
    <dgm:cxn modelId="{BBC03116-73B2-46A1-9760-D48BE355498E}" type="presParOf" srcId="{243B90FA-686F-45E5-B2B7-C5EDD70B9A36}" destId="{AAB91A18-E20E-4AA9-9EC3-D54CF58AC5A6}" srcOrd="6" destOrd="0" presId="urn:microsoft.com/office/officeart/2008/layout/AlternatingHexagons"/>
    <dgm:cxn modelId="{9545BFFF-28ED-4C2C-96D0-E570C27CDE6B}" type="presParOf" srcId="{AAB91A18-E20E-4AA9-9EC3-D54CF58AC5A6}" destId="{B57675B8-423E-4C91-809A-715BD51BCA12}" srcOrd="0" destOrd="0" presId="urn:microsoft.com/office/officeart/2008/layout/AlternatingHexagons"/>
    <dgm:cxn modelId="{72BF1426-789A-41B4-86B1-FE9CFCC8424E}" type="presParOf" srcId="{AAB91A18-E20E-4AA9-9EC3-D54CF58AC5A6}" destId="{4B4C6686-94A1-4D90-A150-1C37FB062B24}" srcOrd="1" destOrd="0" presId="urn:microsoft.com/office/officeart/2008/layout/AlternatingHexagons"/>
    <dgm:cxn modelId="{BC678A8C-6EB9-4466-BBA7-BF1CF875A176}" type="presParOf" srcId="{AAB91A18-E20E-4AA9-9EC3-D54CF58AC5A6}" destId="{58B081A0-BFE6-4CE1-BB90-10166A7B1526}" srcOrd="2" destOrd="0" presId="urn:microsoft.com/office/officeart/2008/layout/AlternatingHexagons"/>
    <dgm:cxn modelId="{2137ECD2-9466-4101-BC81-9880480BDB7F}" type="presParOf" srcId="{AAB91A18-E20E-4AA9-9EC3-D54CF58AC5A6}" destId="{F4E03D65-18B4-4F7E-94C4-7B857C787E17}" srcOrd="3" destOrd="0" presId="urn:microsoft.com/office/officeart/2008/layout/AlternatingHexagons"/>
    <dgm:cxn modelId="{298073FE-6E77-4B45-B19B-44E907225E1D}" type="presParOf" srcId="{AAB91A18-E20E-4AA9-9EC3-D54CF58AC5A6}" destId="{69EE8D93-8A11-4EE7-A2C6-66C921469A76}" srcOrd="4" destOrd="0" presId="urn:microsoft.com/office/officeart/2008/layout/AlternatingHexagons"/>
    <dgm:cxn modelId="{58853627-6C51-4B02-AD1A-7BC305CB915B}" type="presParOf" srcId="{243B90FA-686F-45E5-B2B7-C5EDD70B9A36}" destId="{38BD9CD3-0017-4F34-9FC9-71D3611E7F7F}" srcOrd="7" destOrd="0" presId="urn:microsoft.com/office/officeart/2008/layout/AlternatingHexagons"/>
    <dgm:cxn modelId="{59E12FEF-80C6-4926-AD9F-FFC59344D60F}" type="presParOf" srcId="{243B90FA-686F-45E5-B2B7-C5EDD70B9A36}" destId="{013BF9E5-F02A-47C0-B5F5-FD7BD7E2DCE4}" srcOrd="8" destOrd="0" presId="urn:microsoft.com/office/officeart/2008/layout/AlternatingHexagons"/>
    <dgm:cxn modelId="{4EEBFF10-8BBF-4587-BA50-5E90A8166D22}" type="presParOf" srcId="{013BF9E5-F02A-47C0-B5F5-FD7BD7E2DCE4}" destId="{F621A959-1721-4917-8370-7E52E1A19F2A}" srcOrd="0" destOrd="0" presId="urn:microsoft.com/office/officeart/2008/layout/AlternatingHexagons"/>
    <dgm:cxn modelId="{8E054E9E-1721-4CEC-9473-08CEE7F4C718}" type="presParOf" srcId="{013BF9E5-F02A-47C0-B5F5-FD7BD7E2DCE4}" destId="{C3B1CCB5-5500-4A64-B419-2728A659690E}" srcOrd="1" destOrd="0" presId="urn:microsoft.com/office/officeart/2008/layout/AlternatingHexagons"/>
    <dgm:cxn modelId="{14EA6FBD-FFD7-4F10-8D72-29CAB2A761F3}" type="presParOf" srcId="{013BF9E5-F02A-47C0-B5F5-FD7BD7E2DCE4}" destId="{A4455490-8C0B-475C-B7AD-262E2140DF9A}" srcOrd="2" destOrd="0" presId="urn:microsoft.com/office/officeart/2008/layout/AlternatingHexagons"/>
    <dgm:cxn modelId="{A8E141DE-FF52-43B6-9E10-861F80971C43}" type="presParOf" srcId="{013BF9E5-F02A-47C0-B5F5-FD7BD7E2DCE4}" destId="{808FCD6E-00D9-4A01-A8BB-42178C0E85B9}" srcOrd="3" destOrd="0" presId="urn:microsoft.com/office/officeart/2008/layout/AlternatingHexagons"/>
    <dgm:cxn modelId="{9D32CBE1-60F2-4C5E-8254-6E4FD670ACDE}" type="presParOf" srcId="{013BF9E5-F02A-47C0-B5F5-FD7BD7E2DCE4}" destId="{C64FF92F-93C5-4B26-8F2D-372B6DB914C8}" srcOrd="4" destOrd="0" presId="urn:microsoft.com/office/officeart/2008/layout/AlternatingHexagon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39459C-8C6B-4401-B943-B0154BDE47EF}">
      <dsp:nvSpPr>
        <dsp:cNvPr id="0" name=""/>
        <dsp:cNvSpPr/>
      </dsp:nvSpPr>
      <dsp:spPr>
        <a:xfrm>
          <a:off x="0" y="32544"/>
          <a:ext cx="5243376" cy="353338"/>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GB" sz="1500" kern="1200" dirty="0"/>
            <a:t>Data Annotation:</a:t>
          </a:r>
          <a:endParaRPr lang="en-US" sz="1500" kern="1200" dirty="0"/>
        </a:p>
      </dsp:txBody>
      <dsp:txXfrm>
        <a:off x="17249" y="49793"/>
        <a:ext cx="5208878" cy="318840"/>
      </dsp:txXfrm>
    </dsp:sp>
    <dsp:sp modelId="{8CEB4BE8-5062-45E5-9165-A7AA82E6E32A}">
      <dsp:nvSpPr>
        <dsp:cNvPr id="0" name=""/>
        <dsp:cNvSpPr/>
      </dsp:nvSpPr>
      <dsp:spPr>
        <a:xfrm>
          <a:off x="0" y="361210"/>
          <a:ext cx="5243376" cy="728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6477" tIns="17780" rIns="99568" bIns="17780" numCol="1" spcCol="1270" anchor="t" anchorCtr="0">
          <a:noAutofit/>
        </a:bodyPr>
        <a:lstStyle/>
        <a:p>
          <a:pPr marL="114300" lvl="1" indent="-114300" algn="l" defTabSz="622300">
            <a:lnSpc>
              <a:spcPct val="90000"/>
            </a:lnSpc>
            <a:spcBef>
              <a:spcPct val="0"/>
            </a:spcBef>
            <a:spcAft>
              <a:spcPct val="20000"/>
            </a:spcAft>
            <a:buChar char="•"/>
          </a:pPr>
          <a:r>
            <a:rPr lang="en-GB" sz="1400" kern="1200" dirty="0"/>
            <a:t>Robo flow offers robust annotation tools that make it easy to label images for various tasks like object detection</a:t>
          </a:r>
          <a:endParaRPr lang="en-US" sz="1400" kern="1200" dirty="0"/>
        </a:p>
      </dsp:txBody>
      <dsp:txXfrm>
        <a:off x="0" y="361210"/>
        <a:ext cx="5243376" cy="728640"/>
      </dsp:txXfrm>
    </dsp:sp>
    <dsp:sp modelId="{C12DC0FD-91A0-43E0-AD42-DFB040BA2928}">
      <dsp:nvSpPr>
        <dsp:cNvPr id="0" name=""/>
        <dsp:cNvSpPr/>
      </dsp:nvSpPr>
      <dsp:spPr>
        <a:xfrm>
          <a:off x="0" y="1089850"/>
          <a:ext cx="5243376" cy="420406"/>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GB" sz="1500" kern="1200" dirty="0"/>
            <a:t>Data Augmentation</a:t>
          </a:r>
          <a:endParaRPr lang="en-US" sz="1500" kern="1200" dirty="0"/>
        </a:p>
      </dsp:txBody>
      <dsp:txXfrm>
        <a:off x="20523" y="1110373"/>
        <a:ext cx="5202330" cy="379360"/>
      </dsp:txXfrm>
    </dsp:sp>
    <dsp:sp modelId="{D0C515D9-1B2E-41A5-A149-F39AE69AA406}">
      <dsp:nvSpPr>
        <dsp:cNvPr id="0" name=""/>
        <dsp:cNvSpPr/>
      </dsp:nvSpPr>
      <dsp:spPr>
        <a:xfrm>
          <a:off x="0" y="1510256"/>
          <a:ext cx="5243376" cy="728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6477" tIns="16510" rIns="92456" bIns="16510" numCol="1" spcCol="1270" anchor="t" anchorCtr="0">
          <a:noAutofit/>
        </a:bodyPr>
        <a:lstStyle/>
        <a:p>
          <a:pPr marL="114300" lvl="1" indent="-114300" algn="l" defTabSz="577850">
            <a:lnSpc>
              <a:spcPct val="90000"/>
            </a:lnSpc>
            <a:spcBef>
              <a:spcPct val="0"/>
            </a:spcBef>
            <a:spcAft>
              <a:spcPct val="20000"/>
            </a:spcAft>
            <a:buChar char="•"/>
          </a:pPr>
          <a:r>
            <a:rPr lang="en-GB" sz="1300" kern="1200" dirty="0"/>
            <a:t>Built-In Augmentation Techniques: </a:t>
          </a:r>
          <a:r>
            <a:rPr lang="en-GB" sz="1300" kern="1200" dirty="0" err="1"/>
            <a:t>Roboflow</a:t>
          </a:r>
          <a:r>
            <a:rPr lang="en-GB" sz="1300" kern="1200" dirty="0"/>
            <a:t> provides a range of data augmentation options (e.g., rotation, flipping, scaling, noise addition)</a:t>
          </a:r>
          <a:endParaRPr lang="en-US" sz="1300" kern="1200" dirty="0"/>
        </a:p>
      </dsp:txBody>
      <dsp:txXfrm>
        <a:off x="0" y="1510256"/>
        <a:ext cx="5243376" cy="72864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6C07E6-5F38-448B-AD5E-23E71F9B2CAC}">
      <dsp:nvSpPr>
        <dsp:cNvPr id="0" name=""/>
        <dsp:cNvSpPr/>
      </dsp:nvSpPr>
      <dsp:spPr>
        <a:xfrm rot="16200000">
          <a:off x="-788040" y="1121770"/>
          <a:ext cx="1996300" cy="1407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67187" bIns="0" numCol="1" spcCol="1270" anchor="t" anchorCtr="0">
          <a:noAutofit/>
        </a:bodyPr>
        <a:lstStyle/>
        <a:p>
          <a:pPr marL="0" lvl="0" indent="0" algn="r" defTabSz="355600">
            <a:lnSpc>
              <a:spcPct val="90000"/>
            </a:lnSpc>
            <a:spcBef>
              <a:spcPct val="0"/>
            </a:spcBef>
            <a:spcAft>
              <a:spcPct val="35000"/>
            </a:spcAft>
            <a:buNone/>
          </a:pPr>
          <a:r>
            <a:rPr lang="en-US" sz="800" kern="1200" dirty="0"/>
            <a:t>Machine Learning and Deep Learning</a:t>
          </a:r>
          <a:r>
            <a:rPr lang="en-US" sz="600" kern="1200" dirty="0"/>
            <a:t>:</a:t>
          </a:r>
        </a:p>
        <a:p>
          <a:pPr marL="0" lvl="0" indent="0" algn="r" defTabSz="355600">
            <a:lnSpc>
              <a:spcPct val="90000"/>
            </a:lnSpc>
            <a:spcBef>
              <a:spcPct val="0"/>
            </a:spcBef>
            <a:spcAft>
              <a:spcPct val="35000"/>
            </a:spcAft>
            <a:buNone/>
          </a:pPr>
          <a:endParaRPr lang="en-US" sz="600" kern="1200" dirty="0"/>
        </a:p>
      </dsp:txBody>
      <dsp:txXfrm>
        <a:off x="-788040" y="1121770"/>
        <a:ext cx="1996300" cy="140749"/>
      </dsp:txXfrm>
    </dsp:sp>
    <dsp:sp modelId="{360BB790-D93B-4FE0-9E13-74DA36568013}">
      <dsp:nvSpPr>
        <dsp:cNvPr id="0" name=""/>
        <dsp:cNvSpPr/>
      </dsp:nvSpPr>
      <dsp:spPr>
        <a:xfrm>
          <a:off x="310577" y="492724"/>
          <a:ext cx="1106501" cy="1168738"/>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167187" rIns="78232" bIns="78232" numCol="1" spcCol="1270" anchor="t" anchorCtr="0">
          <a:noAutofit/>
        </a:bodyPr>
        <a:lstStyle/>
        <a:p>
          <a:pPr marL="57150" lvl="1" indent="-57150" algn="l" defTabSz="488950">
            <a:lnSpc>
              <a:spcPct val="90000"/>
            </a:lnSpc>
            <a:spcBef>
              <a:spcPct val="0"/>
            </a:spcBef>
            <a:spcAft>
              <a:spcPct val="15000"/>
            </a:spcAft>
            <a:buChar char="•"/>
          </a:pPr>
          <a:endParaRPr lang="en-US" sz="1100" kern="1200" dirty="0"/>
        </a:p>
        <a:p>
          <a:pPr marL="57150" lvl="1" indent="-57150" algn="l" defTabSz="488950">
            <a:lnSpc>
              <a:spcPct val="90000"/>
            </a:lnSpc>
            <a:spcBef>
              <a:spcPct val="0"/>
            </a:spcBef>
            <a:spcAft>
              <a:spcPct val="15000"/>
            </a:spcAft>
            <a:buChar char="•"/>
          </a:pPr>
          <a:endParaRPr lang="en-US" sz="1100" kern="1200" dirty="0"/>
        </a:p>
        <a:p>
          <a:pPr marL="57150" lvl="1" indent="-57150" algn="l" defTabSz="488950">
            <a:lnSpc>
              <a:spcPct val="90000"/>
            </a:lnSpc>
            <a:spcBef>
              <a:spcPct val="0"/>
            </a:spcBef>
            <a:spcAft>
              <a:spcPct val="15000"/>
            </a:spcAft>
            <a:buChar char="•"/>
          </a:pPr>
          <a:r>
            <a:rPr lang="en-US" sz="1100" kern="1200" dirty="0"/>
            <a:t>TensorFlow</a:t>
          </a:r>
        </a:p>
      </dsp:txBody>
      <dsp:txXfrm>
        <a:off x="310577" y="492724"/>
        <a:ext cx="1106501" cy="1168738"/>
      </dsp:txXfrm>
    </dsp:sp>
    <dsp:sp modelId="{7C8EE7FD-02A6-4604-990B-E70AAD04C71A}">
      <dsp:nvSpPr>
        <dsp:cNvPr id="0" name=""/>
        <dsp:cNvSpPr/>
      </dsp:nvSpPr>
      <dsp:spPr>
        <a:xfrm>
          <a:off x="115326" y="42236"/>
          <a:ext cx="379133" cy="379133"/>
        </a:xfrm>
        <a:prstGeom prst="rect">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9CEE5C0-8BA3-4AB7-9DB0-074992078415}">
      <dsp:nvSpPr>
        <dsp:cNvPr id="0" name=""/>
        <dsp:cNvSpPr/>
      </dsp:nvSpPr>
      <dsp:spPr>
        <a:xfrm rot="16200000">
          <a:off x="606961" y="989218"/>
          <a:ext cx="1949337" cy="2651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67187" bIns="0" numCol="1" spcCol="1270" anchor="t" anchorCtr="0">
          <a:noAutofit/>
        </a:bodyPr>
        <a:lstStyle/>
        <a:p>
          <a:pPr marL="0" lvl="0" indent="0" algn="r" defTabSz="355600">
            <a:lnSpc>
              <a:spcPct val="90000"/>
            </a:lnSpc>
            <a:spcBef>
              <a:spcPct val="0"/>
            </a:spcBef>
            <a:spcAft>
              <a:spcPct val="35000"/>
            </a:spcAft>
            <a:buNone/>
          </a:pPr>
          <a:r>
            <a:rPr lang="en-US" sz="800" kern="1200" dirty="0"/>
            <a:t>Machine Learning and Deep Learning</a:t>
          </a:r>
          <a:r>
            <a:rPr lang="en-US" sz="600" kern="1200" dirty="0"/>
            <a:t>:</a:t>
          </a:r>
        </a:p>
        <a:p>
          <a:pPr marL="0" lvl="0" indent="0" algn="r" defTabSz="355600">
            <a:lnSpc>
              <a:spcPct val="90000"/>
            </a:lnSpc>
            <a:spcBef>
              <a:spcPct val="0"/>
            </a:spcBef>
            <a:spcAft>
              <a:spcPct val="35000"/>
            </a:spcAft>
            <a:buNone/>
          </a:pPr>
          <a:endParaRPr lang="en-US" sz="600" kern="1200" dirty="0"/>
        </a:p>
      </dsp:txBody>
      <dsp:txXfrm>
        <a:off x="606961" y="989218"/>
        <a:ext cx="1949337" cy="265179"/>
      </dsp:txXfrm>
    </dsp:sp>
    <dsp:sp modelId="{BDDF5BA3-E506-4207-8BFD-BA670E309CF6}">
      <dsp:nvSpPr>
        <dsp:cNvPr id="0" name=""/>
        <dsp:cNvSpPr/>
      </dsp:nvSpPr>
      <dsp:spPr>
        <a:xfrm>
          <a:off x="1688575" y="492724"/>
          <a:ext cx="1729975" cy="1168738"/>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167187" rIns="99568" bIns="99568" numCol="1" spcCol="1270" anchor="t" anchorCtr="0">
          <a:noAutofit/>
        </a:bodyPr>
        <a:lstStyle/>
        <a:p>
          <a:pPr marL="57150" lvl="1" indent="-57150" algn="l" defTabSz="355600">
            <a:lnSpc>
              <a:spcPct val="90000"/>
            </a:lnSpc>
            <a:spcBef>
              <a:spcPct val="0"/>
            </a:spcBef>
            <a:spcAft>
              <a:spcPct val="15000"/>
            </a:spcAft>
            <a:buChar char="•"/>
          </a:pPr>
          <a:endParaRPr lang="en-US" sz="800" kern="1200" dirty="0"/>
        </a:p>
        <a:p>
          <a:pPr marL="114300" lvl="1" indent="-114300" algn="l" defTabSz="622300">
            <a:lnSpc>
              <a:spcPct val="90000"/>
            </a:lnSpc>
            <a:spcBef>
              <a:spcPct val="0"/>
            </a:spcBef>
            <a:spcAft>
              <a:spcPct val="15000"/>
            </a:spcAft>
            <a:buChar char="•"/>
          </a:pPr>
          <a:r>
            <a:rPr lang="en-US" sz="1400" kern="1200" dirty="0"/>
            <a:t>Keras</a:t>
          </a:r>
          <a:endParaRPr lang="en-US" sz="800" kern="1200" dirty="0"/>
        </a:p>
        <a:p>
          <a:pPr marL="57150" lvl="1" indent="-57150" algn="l" defTabSz="355600">
            <a:lnSpc>
              <a:spcPct val="90000"/>
            </a:lnSpc>
            <a:spcBef>
              <a:spcPct val="0"/>
            </a:spcBef>
            <a:spcAft>
              <a:spcPct val="15000"/>
            </a:spcAft>
            <a:buChar char="•"/>
          </a:pPr>
          <a:endParaRPr lang="en-US" sz="800" kern="1200" dirty="0"/>
        </a:p>
        <a:p>
          <a:pPr marL="114300" lvl="1" indent="-114300" algn="l" defTabSz="577850">
            <a:lnSpc>
              <a:spcPct val="90000"/>
            </a:lnSpc>
            <a:spcBef>
              <a:spcPct val="0"/>
            </a:spcBef>
            <a:spcAft>
              <a:spcPct val="15000"/>
            </a:spcAft>
            <a:buChar char="•"/>
          </a:pPr>
          <a:r>
            <a:rPr lang="en-US" sz="1300" kern="1200" dirty="0"/>
            <a:t>Scikit-learn</a:t>
          </a:r>
        </a:p>
      </dsp:txBody>
      <dsp:txXfrm>
        <a:off x="1688575" y="492724"/>
        <a:ext cx="1729975" cy="1168738"/>
      </dsp:txXfrm>
    </dsp:sp>
    <dsp:sp modelId="{882681F9-B3E5-4AA0-831D-97669451C7AD}">
      <dsp:nvSpPr>
        <dsp:cNvPr id="0" name=""/>
        <dsp:cNvSpPr/>
      </dsp:nvSpPr>
      <dsp:spPr>
        <a:xfrm>
          <a:off x="1780889" y="42236"/>
          <a:ext cx="379133" cy="379133"/>
        </a:xfrm>
        <a:prstGeom prst="rect">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2B98386-C18C-4BD9-9CED-7B4F224D2B90}">
      <dsp:nvSpPr>
        <dsp:cNvPr id="0" name=""/>
        <dsp:cNvSpPr/>
      </dsp:nvSpPr>
      <dsp:spPr>
        <a:xfrm rot="16200000">
          <a:off x="2587985" y="1086557"/>
          <a:ext cx="2144982" cy="2111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67187" bIns="0" numCol="1" spcCol="1270" anchor="t" anchorCtr="0">
          <a:noAutofit/>
        </a:bodyPr>
        <a:lstStyle/>
        <a:p>
          <a:pPr marL="0" lvl="0" indent="0" algn="r" defTabSz="355600">
            <a:lnSpc>
              <a:spcPct val="90000"/>
            </a:lnSpc>
            <a:spcBef>
              <a:spcPct val="0"/>
            </a:spcBef>
            <a:spcAft>
              <a:spcPct val="35000"/>
            </a:spcAft>
            <a:buNone/>
          </a:pPr>
          <a:r>
            <a:rPr lang="en-US" sz="800" kern="1200" dirty="0"/>
            <a:t>Machine Learning and Deep Learning</a:t>
          </a:r>
          <a:r>
            <a:rPr lang="en-US" sz="600" kern="1200" dirty="0"/>
            <a:t>:</a:t>
          </a:r>
        </a:p>
        <a:p>
          <a:pPr marL="0" lvl="0" indent="0" algn="r" defTabSz="355600">
            <a:lnSpc>
              <a:spcPct val="90000"/>
            </a:lnSpc>
            <a:spcBef>
              <a:spcPct val="0"/>
            </a:spcBef>
            <a:spcAft>
              <a:spcPct val="35000"/>
            </a:spcAft>
            <a:buNone/>
          </a:pPr>
          <a:endParaRPr lang="en-US" sz="600" kern="1200" dirty="0"/>
        </a:p>
      </dsp:txBody>
      <dsp:txXfrm>
        <a:off x="2587985" y="1086557"/>
        <a:ext cx="2144982" cy="211175"/>
      </dsp:txXfrm>
    </dsp:sp>
    <dsp:sp modelId="{E9572AA0-AA79-40C2-962A-B2666D417A7F}">
      <dsp:nvSpPr>
        <dsp:cNvPr id="0" name=""/>
        <dsp:cNvSpPr/>
      </dsp:nvSpPr>
      <dsp:spPr>
        <a:xfrm>
          <a:off x="3778091" y="547569"/>
          <a:ext cx="944242" cy="1154631"/>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167187" rIns="92456" bIns="92456" numCol="1" spcCol="1270" anchor="t" anchorCtr="0">
          <a:noAutofit/>
        </a:bodyPr>
        <a:lstStyle/>
        <a:p>
          <a:pPr marL="57150" lvl="1" indent="-57150" algn="l" defTabSz="355600">
            <a:lnSpc>
              <a:spcPct val="90000"/>
            </a:lnSpc>
            <a:spcBef>
              <a:spcPct val="0"/>
            </a:spcBef>
            <a:spcAft>
              <a:spcPct val="15000"/>
            </a:spcAft>
            <a:buChar char="•"/>
          </a:pPr>
          <a:endParaRPr lang="en-US" sz="800" kern="1200" dirty="0"/>
        </a:p>
        <a:p>
          <a:pPr marL="57150" lvl="1" indent="-57150" algn="l" defTabSz="355600">
            <a:lnSpc>
              <a:spcPct val="90000"/>
            </a:lnSpc>
            <a:spcBef>
              <a:spcPct val="0"/>
            </a:spcBef>
            <a:spcAft>
              <a:spcPct val="15000"/>
            </a:spcAft>
            <a:buChar char="•"/>
          </a:pPr>
          <a:endParaRPr lang="en-US" sz="800" kern="1200" dirty="0"/>
        </a:p>
        <a:p>
          <a:pPr marL="114300" lvl="1" indent="-114300" algn="l" defTabSz="577850">
            <a:lnSpc>
              <a:spcPct val="90000"/>
            </a:lnSpc>
            <a:spcBef>
              <a:spcPct val="0"/>
            </a:spcBef>
            <a:spcAft>
              <a:spcPct val="15000"/>
            </a:spcAft>
            <a:buChar char="•"/>
          </a:pPr>
          <a:r>
            <a:rPr lang="en-US" sz="1300" kern="1200" dirty="0"/>
            <a:t>PyTorch</a:t>
          </a:r>
        </a:p>
      </dsp:txBody>
      <dsp:txXfrm>
        <a:off x="3778091" y="547569"/>
        <a:ext cx="944242" cy="1154631"/>
      </dsp:txXfrm>
    </dsp:sp>
    <dsp:sp modelId="{B365403C-5BB6-4C73-8193-B45F1778E86C}">
      <dsp:nvSpPr>
        <dsp:cNvPr id="0" name=""/>
        <dsp:cNvSpPr/>
      </dsp:nvSpPr>
      <dsp:spPr>
        <a:xfrm>
          <a:off x="3565693" y="42236"/>
          <a:ext cx="379133" cy="379133"/>
        </a:xfrm>
        <a:prstGeom prst="rect">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D6661A-155D-4550-A258-43A75C2C9CEB}">
      <dsp:nvSpPr>
        <dsp:cNvPr id="0" name=""/>
        <dsp:cNvSpPr/>
      </dsp:nvSpPr>
      <dsp:spPr>
        <a:xfrm>
          <a:off x="0" y="0"/>
          <a:ext cx="3244996"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7A9231A-2CA5-424D-A437-F93287C8681D}">
      <dsp:nvSpPr>
        <dsp:cNvPr id="0" name=""/>
        <dsp:cNvSpPr/>
      </dsp:nvSpPr>
      <dsp:spPr>
        <a:xfrm>
          <a:off x="0" y="0"/>
          <a:ext cx="1072681" cy="27187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GB" sz="2300" kern="1200" dirty="0"/>
            <a:t>Cl</a:t>
          </a:r>
          <a:r>
            <a:rPr lang="en-GB" sz="1400" kern="1200" dirty="0"/>
            <a:t>asses For Annotation we used</a:t>
          </a:r>
          <a:endParaRPr lang="en-US" sz="1400" kern="1200" dirty="0"/>
        </a:p>
      </dsp:txBody>
      <dsp:txXfrm>
        <a:off x="0" y="0"/>
        <a:ext cx="1072681" cy="2718777"/>
      </dsp:txXfrm>
    </dsp:sp>
    <dsp:sp modelId="{45E150C1-3B72-49A1-AF1C-5C25A29E576A}">
      <dsp:nvSpPr>
        <dsp:cNvPr id="0" name=""/>
        <dsp:cNvSpPr/>
      </dsp:nvSpPr>
      <dsp:spPr>
        <a:xfrm>
          <a:off x="1113370" y="18618"/>
          <a:ext cx="2129402" cy="3723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GB" sz="1600" kern="1200" dirty="0"/>
            <a:t>Defective</a:t>
          </a:r>
          <a:endParaRPr lang="en-US" sz="1600" kern="1200" dirty="0"/>
        </a:p>
      </dsp:txBody>
      <dsp:txXfrm>
        <a:off x="1113370" y="18618"/>
        <a:ext cx="2129402" cy="372371"/>
      </dsp:txXfrm>
    </dsp:sp>
    <dsp:sp modelId="{1AACC208-6A41-46BC-B075-4FF3B33A708E}">
      <dsp:nvSpPr>
        <dsp:cNvPr id="0" name=""/>
        <dsp:cNvSpPr/>
      </dsp:nvSpPr>
      <dsp:spPr>
        <a:xfrm>
          <a:off x="1072681" y="390990"/>
          <a:ext cx="2170091"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CC25052-90F4-4C2D-B3D2-E3DE95812DF5}">
      <dsp:nvSpPr>
        <dsp:cNvPr id="0" name=""/>
        <dsp:cNvSpPr/>
      </dsp:nvSpPr>
      <dsp:spPr>
        <a:xfrm>
          <a:off x="1113370" y="409608"/>
          <a:ext cx="2129402" cy="3723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GB" sz="1600" kern="1200" dirty="0"/>
            <a:t>Bird drop</a:t>
          </a:r>
          <a:endParaRPr lang="en-US" sz="1600" kern="1200" dirty="0"/>
        </a:p>
      </dsp:txBody>
      <dsp:txXfrm>
        <a:off x="1113370" y="409608"/>
        <a:ext cx="2129402" cy="372371"/>
      </dsp:txXfrm>
    </dsp:sp>
    <dsp:sp modelId="{74C6C1EB-77E4-4CC9-B651-2B604B08EFED}">
      <dsp:nvSpPr>
        <dsp:cNvPr id="0" name=""/>
        <dsp:cNvSpPr/>
      </dsp:nvSpPr>
      <dsp:spPr>
        <a:xfrm>
          <a:off x="1072681" y="781980"/>
          <a:ext cx="2170091"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95EA480-0912-4836-87BE-0A5BF373E9D0}">
      <dsp:nvSpPr>
        <dsp:cNvPr id="0" name=""/>
        <dsp:cNvSpPr/>
      </dsp:nvSpPr>
      <dsp:spPr>
        <a:xfrm>
          <a:off x="1113370" y="800598"/>
          <a:ext cx="2129402" cy="3350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GB" sz="1600" kern="1200" dirty="0"/>
            <a:t>Dusty</a:t>
          </a:r>
          <a:endParaRPr lang="en-US" sz="1600" kern="1200" dirty="0"/>
        </a:p>
      </dsp:txBody>
      <dsp:txXfrm>
        <a:off x="1113370" y="800598"/>
        <a:ext cx="2129402" cy="335056"/>
      </dsp:txXfrm>
    </dsp:sp>
    <dsp:sp modelId="{4343B397-21C2-4759-A609-204FE15EFFB4}">
      <dsp:nvSpPr>
        <dsp:cNvPr id="0" name=""/>
        <dsp:cNvSpPr/>
      </dsp:nvSpPr>
      <dsp:spPr>
        <a:xfrm>
          <a:off x="1072681" y="1135655"/>
          <a:ext cx="2170091"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FE2758D-4681-455D-9379-27199A8084F0}">
      <dsp:nvSpPr>
        <dsp:cNvPr id="0" name=""/>
        <dsp:cNvSpPr/>
      </dsp:nvSpPr>
      <dsp:spPr>
        <a:xfrm>
          <a:off x="1113370" y="1154273"/>
          <a:ext cx="2129402" cy="3723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GB" sz="1600" kern="1200" dirty="0"/>
            <a:t>Electrical Damage</a:t>
          </a:r>
          <a:endParaRPr lang="en-US" sz="1600" kern="1200" dirty="0"/>
        </a:p>
      </dsp:txBody>
      <dsp:txXfrm>
        <a:off x="1113370" y="1154273"/>
        <a:ext cx="2129402" cy="372371"/>
      </dsp:txXfrm>
    </dsp:sp>
    <dsp:sp modelId="{19F907B3-3090-451B-83EA-D944C7807872}">
      <dsp:nvSpPr>
        <dsp:cNvPr id="0" name=""/>
        <dsp:cNvSpPr/>
      </dsp:nvSpPr>
      <dsp:spPr>
        <a:xfrm>
          <a:off x="1072681" y="1526645"/>
          <a:ext cx="2170091"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1395AA7-B7C3-43B2-8708-C11A763D2C67}">
      <dsp:nvSpPr>
        <dsp:cNvPr id="0" name=""/>
        <dsp:cNvSpPr/>
      </dsp:nvSpPr>
      <dsp:spPr>
        <a:xfrm>
          <a:off x="1113370" y="1545263"/>
          <a:ext cx="2129402" cy="3723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GB" sz="1600" kern="1200" dirty="0"/>
            <a:t>Physical Damage </a:t>
          </a:r>
          <a:endParaRPr lang="en-US" sz="1600" kern="1200" dirty="0"/>
        </a:p>
      </dsp:txBody>
      <dsp:txXfrm>
        <a:off x="1113370" y="1545263"/>
        <a:ext cx="2129402" cy="372371"/>
      </dsp:txXfrm>
    </dsp:sp>
    <dsp:sp modelId="{6219C7F9-3B83-4920-B9DB-F2D7E51C2225}">
      <dsp:nvSpPr>
        <dsp:cNvPr id="0" name=""/>
        <dsp:cNvSpPr/>
      </dsp:nvSpPr>
      <dsp:spPr>
        <a:xfrm>
          <a:off x="1072681" y="1917635"/>
          <a:ext cx="2170091"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B276457-AAD8-4421-AE07-D8B68741263C}">
      <dsp:nvSpPr>
        <dsp:cNvPr id="0" name=""/>
        <dsp:cNvSpPr/>
      </dsp:nvSpPr>
      <dsp:spPr>
        <a:xfrm>
          <a:off x="1113370" y="1936253"/>
          <a:ext cx="2129402" cy="3723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GB" sz="1600" kern="1200" dirty="0"/>
            <a:t>Snow</a:t>
          </a:r>
          <a:endParaRPr lang="en-US" sz="1600" kern="1200" dirty="0"/>
        </a:p>
      </dsp:txBody>
      <dsp:txXfrm>
        <a:off x="1113370" y="1936253"/>
        <a:ext cx="2129402" cy="372371"/>
      </dsp:txXfrm>
    </dsp:sp>
    <dsp:sp modelId="{753906D5-DBE6-445E-8EBE-B33BEC334D7B}">
      <dsp:nvSpPr>
        <dsp:cNvPr id="0" name=""/>
        <dsp:cNvSpPr/>
      </dsp:nvSpPr>
      <dsp:spPr>
        <a:xfrm>
          <a:off x="1072681" y="2308625"/>
          <a:ext cx="2170091"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8C7E0C9-0E64-4FB4-B34D-E42A8BA62E69}">
      <dsp:nvSpPr>
        <dsp:cNvPr id="0" name=""/>
        <dsp:cNvSpPr/>
      </dsp:nvSpPr>
      <dsp:spPr>
        <a:xfrm>
          <a:off x="1113370" y="2327244"/>
          <a:ext cx="2129402" cy="3723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GB" sz="1600" kern="1200" dirty="0"/>
            <a:t>Non Defective </a:t>
          </a:r>
          <a:endParaRPr lang="en-US" sz="1600" kern="1200" dirty="0"/>
        </a:p>
      </dsp:txBody>
      <dsp:txXfrm>
        <a:off x="1113370" y="2327244"/>
        <a:ext cx="2129402" cy="372371"/>
      </dsp:txXfrm>
    </dsp:sp>
    <dsp:sp modelId="{D0057A8E-1957-43B2-AE24-28F5CFEF132B}">
      <dsp:nvSpPr>
        <dsp:cNvPr id="0" name=""/>
        <dsp:cNvSpPr/>
      </dsp:nvSpPr>
      <dsp:spPr>
        <a:xfrm>
          <a:off x="1072681" y="2699615"/>
          <a:ext cx="2170091"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491DD2-2983-403F-A15D-C8949C943CF1}">
      <dsp:nvSpPr>
        <dsp:cNvPr id="0" name=""/>
        <dsp:cNvSpPr/>
      </dsp:nvSpPr>
      <dsp:spPr>
        <a:xfrm>
          <a:off x="3124" y="58853"/>
          <a:ext cx="1691658" cy="1014995"/>
        </a:xfrm>
        <a:prstGeom prst="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GB" sz="1900" kern="1200" dirty="0"/>
            <a:t>Resolution   Format</a:t>
          </a:r>
          <a:endParaRPr lang="en-US" sz="1900" kern="1200" dirty="0"/>
        </a:p>
      </dsp:txBody>
      <dsp:txXfrm>
        <a:off x="3124" y="58853"/>
        <a:ext cx="1691658" cy="1014995"/>
      </dsp:txXfrm>
    </dsp:sp>
    <dsp:sp modelId="{D2EEA29B-BF73-4975-B607-E8405AA22061}">
      <dsp:nvSpPr>
        <dsp:cNvPr id="0" name=""/>
        <dsp:cNvSpPr/>
      </dsp:nvSpPr>
      <dsp:spPr>
        <a:xfrm>
          <a:off x="1863949" y="58853"/>
          <a:ext cx="1691658" cy="1014995"/>
        </a:xfrm>
        <a:prstGeom prst="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GB" sz="1900" kern="1200" dirty="0"/>
            <a:t>Bounding Boxes</a:t>
          </a:r>
          <a:endParaRPr lang="en-US" sz="1900" kern="1200" dirty="0"/>
        </a:p>
      </dsp:txBody>
      <dsp:txXfrm>
        <a:off x="1863949" y="58853"/>
        <a:ext cx="1691658" cy="1014995"/>
      </dsp:txXfrm>
    </dsp:sp>
    <dsp:sp modelId="{6C788402-A5C4-45DD-9406-0CF0C0613FCC}">
      <dsp:nvSpPr>
        <dsp:cNvPr id="0" name=""/>
        <dsp:cNvSpPr/>
      </dsp:nvSpPr>
      <dsp:spPr>
        <a:xfrm>
          <a:off x="3724773" y="58853"/>
          <a:ext cx="1691658" cy="1014995"/>
        </a:xfrm>
        <a:prstGeom prst="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GB" sz="1900" kern="1200" dirty="0"/>
            <a:t>Labels</a:t>
          </a:r>
          <a:endParaRPr lang="en-US" sz="1900" kern="1200" dirty="0"/>
        </a:p>
      </dsp:txBody>
      <dsp:txXfrm>
        <a:off x="3724773" y="58853"/>
        <a:ext cx="1691658" cy="1014995"/>
      </dsp:txXfrm>
    </dsp:sp>
    <dsp:sp modelId="{BFA84291-673A-49E5-8FCF-3996D5F62585}">
      <dsp:nvSpPr>
        <dsp:cNvPr id="0" name=""/>
        <dsp:cNvSpPr/>
      </dsp:nvSpPr>
      <dsp:spPr>
        <a:xfrm>
          <a:off x="5585598" y="58853"/>
          <a:ext cx="1691658" cy="1014995"/>
        </a:xfrm>
        <a:prstGeom prst="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GB" sz="1900" kern="1200" dirty="0"/>
            <a:t>Annotation Format</a:t>
          </a:r>
          <a:endParaRPr lang="en-US" sz="1900" kern="1200" dirty="0"/>
        </a:p>
      </dsp:txBody>
      <dsp:txXfrm>
        <a:off x="5585598" y="58853"/>
        <a:ext cx="1691658" cy="1014995"/>
      </dsp:txXfrm>
    </dsp:sp>
    <dsp:sp modelId="{C7A95549-9BA1-4F16-AD41-63C1B0E978B8}">
      <dsp:nvSpPr>
        <dsp:cNvPr id="0" name=""/>
        <dsp:cNvSpPr/>
      </dsp:nvSpPr>
      <dsp:spPr>
        <a:xfrm>
          <a:off x="7446422" y="58853"/>
          <a:ext cx="1691658" cy="1014995"/>
        </a:xfrm>
        <a:prstGeom prst="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GB" sz="1900" kern="1200" dirty="0"/>
            <a:t>Number of Images</a:t>
          </a:r>
          <a:endParaRPr lang="en-US" sz="1900" kern="1200" dirty="0"/>
        </a:p>
      </dsp:txBody>
      <dsp:txXfrm>
        <a:off x="7446422" y="58853"/>
        <a:ext cx="1691658" cy="1014995"/>
      </dsp:txXfrm>
    </dsp:sp>
    <dsp:sp modelId="{C4743377-F1A0-4690-9C23-4E3183AA4AE8}">
      <dsp:nvSpPr>
        <dsp:cNvPr id="0" name=""/>
        <dsp:cNvSpPr/>
      </dsp:nvSpPr>
      <dsp:spPr>
        <a:xfrm>
          <a:off x="0" y="1281198"/>
          <a:ext cx="1691658" cy="1014995"/>
        </a:xfrm>
        <a:prstGeom prst="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GB" sz="1900" kern="1200" dirty="0"/>
            <a:t>Normalization</a:t>
          </a:r>
          <a:endParaRPr lang="en-US" sz="1900" kern="1200" dirty="0"/>
        </a:p>
      </dsp:txBody>
      <dsp:txXfrm>
        <a:off x="0" y="1281198"/>
        <a:ext cx="1691658" cy="1014995"/>
      </dsp:txXfrm>
    </dsp:sp>
    <dsp:sp modelId="{7DE1657F-097F-4868-905B-4580673A875A}">
      <dsp:nvSpPr>
        <dsp:cNvPr id="0" name=""/>
        <dsp:cNvSpPr/>
      </dsp:nvSpPr>
      <dsp:spPr>
        <a:xfrm>
          <a:off x="1837982" y="1290120"/>
          <a:ext cx="1691658" cy="1014995"/>
        </a:xfrm>
        <a:prstGeom prst="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GB" sz="1900" kern="1200" dirty="0"/>
            <a:t>Instances per Class</a:t>
          </a:r>
          <a:endParaRPr lang="en-US" sz="1900" kern="1200" dirty="0"/>
        </a:p>
      </dsp:txBody>
      <dsp:txXfrm>
        <a:off x="1837982" y="1290120"/>
        <a:ext cx="1691658" cy="1014995"/>
      </dsp:txXfrm>
    </dsp:sp>
    <dsp:sp modelId="{6DF9B451-8DB9-4372-B4E5-E76694CEE0E5}">
      <dsp:nvSpPr>
        <dsp:cNvPr id="0" name=""/>
        <dsp:cNvSpPr/>
      </dsp:nvSpPr>
      <dsp:spPr>
        <a:xfrm>
          <a:off x="3724773" y="1243014"/>
          <a:ext cx="1691658" cy="1014995"/>
        </a:xfrm>
        <a:prstGeom prst="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GB" sz="1900" kern="1200" dirty="0"/>
            <a:t>Resizing</a:t>
          </a:r>
          <a:endParaRPr lang="en-US" sz="1900" kern="1200" dirty="0"/>
        </a:p>
      </dsp:txBody>
      <dsp:txXfrm>
        <a:off x="3724773" y="1243014"/>
        <a:ext cx="1691658" cy="1014995"/>
      </dsp:txXfrm>
    </dsp:sp>
    <dsp:sp modelId="{DA10B828-8285-4A1B-9C24-2DF3C899BCBB}">
      <dsp:nvSpPr>
        <dsp:cNvPr id="0" name=""/>
        <dsp:cNvSpPr/>
      </dsp:nvSpPr>
      <dsp:spPr>
        <a:xfrm>
          <a:off x="5585598" y="1243014"/>
          <a:ext cx="1691658" cy="1014995"/>
        </a:xfrm>
        <a:prstGeom prst="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GB" sz="1900" kern="1200" dirty="0"/>
            <a:t>Field Surveys</a:t>
          </a:r>
          <a:endParaRPr lang="en-US" sz="1900" kern="1200" dirty="0"/>
        </a:p>
      </dsp:txBody>
      <dsp:txXfrm>
        <a:off x="5585598" y="1243014"/>
        <a:ext cx="1691658" cy="1014995"/>
      </dsp:txXfrm>
    </dsp:sp>
    <dsp:sp modelId="{3435EA0E-2445-43CD-BC0C-C42E858283EF}">
      <dsp:nvSpPr>
        <dsp:cNvPr id="0" name=""/>
        <dsp:cNvSpPr/>
      </dsp:nvSpPr>
      <dsp:spPr>
        <a:xfrm>
          <a:off x="7446422" y="1243014"/>
          <a:ext cx="1691658" cy="1014995"/>
        </a:xfrm>
        <a:prstGeom prst="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GB" sz="1900" kern="1200" dirty="0"/>
            <a:t>Satellite Imagery </a:t>
          </a:r>
          <a:endParaRPr lang="en-US" sz="1900" kern="1200" dirty="0"/>
        </a:p>
      </dsp:txBody>
      <dsp:txXfrm>
        <a:off x="7446422" y="1243014"/>
        <a:ext cx="1691658" cy="1014995"/>
      </dsp:txXfrm>
    </dsp:sp>
    <dsp:sp modelId="{DE65461D-5B69-440B-8465-F6EB4782A24D}">
      <dsp:nvSpPr>
        <dsp:cNvPr id="0" name=""/>
        <dsp:cNvSpPr/>
      </dsp:nvSpPr>
      <dsp:spPr>
        <a:xfrm>
          <a:off x="3124" y="2427175"/>
          <a:ext cx="1691658" cy="1014995"/>
        </a:xfrm>
        <a:prstGeom prst="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GB" sz="1900" kern="1200" dirty="0"/>
            <a:t>Training Set</a:t>
          </a:r>
          <a:endParaRPr lang="en-US" sz="1900" kern="1200" dirty="0"/>
        </a:p>
      </dsp:txBody>
      <dsp:txXfrm>
        <a:off x="3124" y="2427175"/>
        <a:ext cx="1691658" cy="1014995"/>
      </dsp:txXfrm>
    </dsp:sp>
    <dsp:sp modelId="{22043B72-F7D6-45C0-8A1D-4792CEDCE164}">
      <dsp:nvSpPr>
        <dsp:cNvPr id="0" name=""/>
        <dsp:cNvSpPr/>
      </dsp:nvSpPr>
      <dsp:spPr>
        <a:xfrm>
          <a:off x="1863949" y="2427175"/>
          <a:ext cx="1691658" cy="1014995"/>
        </a:xfrm>
        <a:prstGeom prst="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GB" sz="1900" kern="1200" dirty="0"/>
            <a:t>Validation Set </a:t>
          </a:r>
          <a:endParaRPr lang="en-US" sz="1900" kern="1200" dirty="0"/>
        </a:p>
      </dsp:txBody>
      <dsp:txXfrm>
        <a:off x="1863949" y="2427175"/>
        <a:ext cx="1691658" cy="1014995"/>
      </dsp:txXfrm>
    </dsp:sp>
    <dsp:sp modelId="{FF858C7F-41CF-42F6-A207-14199A99720B}">
      <dsp:nvSpPr>
        <dsp:cNvPr id="0" name=""/>
        <dsp:cNvSpPr/>
      </dsp:nvSpPr>
      <dsp:spPr>
        <a:xfrm>
          <a:off x="3724773" y="2427175"/>
          <a:ext cx="1691658" cy="1014995"/>
        </a:xfrm>
        <a:prstGeom prst="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GB" sz="1900" kern="1200" dirty="0"/>
            <a:t>Test Set</a:t>
          </a:r>
          <a:endParaRPr lang="en-US" sz="1900" kern="1200" dirty="0"/>
        </a:p>
      </dsp:txBody>
      <dsp:txXfrm>
        <a:off x="3724773" y="2427175"/>
        <a:ext cx="1691658" cy="1014995"/>
      </dsp:txXfrm>
    </dsp:sp>
    <dsp:sp modelId="{B52D02FC-782B-4583-A366-E4865CF1F2C4}">
      <dsp:nvSpPr>
        <dsp:cNvPr id="0" name=""/>
        <dsp:cNvSpPr/>
      </dsp:nvSpPr>
      <dsp:spPr>
        <a:xfrm>
          <a:off x="5585598" y="2427175"/>
          <a:ext cx="1691658" cy="1014995"/>
        </a:xfrm>
        <a:prstGeom prst="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GB" sz="1900" kern="1200" dirty="0"/>
            <a:t>Data Cleaning</a:t>
          </a:r>
          <a:endParaRPr lang="en-US" sz="1900" kern="1200" dirty="0"/>
        </a:p>
      </dsp:txBody>
      <dsp:txXfrm>
        <a:off x="5585598" y="2427175"/>
        <a:ext cx="1691658" cy="1014995"/>
      </dsp:txXfrm>
    </dsp:sp>
    <dsp:sp modelId="{31E85F2D-4A6E-4FC5-8A38-AD1B57FBE15B}">
      <dsp:nvSpPr>
        <dsp:cNvPr id="0" name=""/>
        <dsp:cNvSpPr/>
      </dsp:nvSpPr>
      <dsp:spPr>
        <a:xfrm>
          <a:off x="7446422" y="2427175"/>
          <a:ext cx="1691658" cy="1014995"/>
        </a:xfrm>
        <a:prstGeom prst="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GB" sz="1900" kern="1200" dirty="0"/>
            <a:t>Removing Duplicates</a:t>
          </a:r>
          <a:endParaRPr lang="en-US" sz="1900" kern="1200" dirty="0"/>
        </a:p>
      </dsp:txBody>
      <dsp:txXfrm>
        <a:off x="7446422" y="2427175"/>
        <a:ext cx="1691658" cy="1014995"/>
      </dsp:txXfrm>
    </dsp:sp>
    <dsp:sp modelId="{912B7D86-98A5-4F51-9FDF-E40903794EDD}">
      <dsp:nvSpPr>
        <dsp:cNvPr id="0" name=""/>
        <dsp:cNvSpPr/>
      </dsp:nvSpPr>
      <dsp:spPr>
        <a:xfrm>
          <a:off x="2563365" y="3612047"/>
          <a:ext cx="1691658" cy="1014995"/>
        </a:xfrm>
        <a:prstGeom prst="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GB" sz="1900" kern="1200" dirty="0"/>
            <a:t>Removing Duplicates</a:t>
          </a:r>
          <a:endParaRPr lang="en-US" sz="1900" kern="1200" dirty="0"/>
        </a:p>
      </dsp:txBody>
      <dsp:txXfrm>
        <a:off x="2563365" y="3612047"/>
        <a:ext cx="1691658" cy="1014995"/>
      </dsp:txXfrm>
    </dsp:sp>
    <dsp:sp modelId="{85531BE6-B4AB-4A5F-9E79-550AB7B631D2}">
      <dsp:nvSpPr>
        <dsp:cNvPr id="0" name=""/>
        <dsp:cNvSpPr/>
      </dsp:nvSpPr>
      <dsp:spPr>
        <a:xfrm>
          <a:off x="4958145" y="3611337"/>
          <a:ext cx="1691658" cy="1014995"/>
        </a:xfrm>
        <a:prstGeom prst="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GB" sz="1900" kern="1200" dirty="0"/>
            <a:t>Quality Check</a:t>
          </a:r>
          <a:endParaRPr lang="en-US" sz="1900" kern="1200" dirty="0"/>
        </a:p>
      </dsp:txBody>
      <dsp:txXfrm>
        <a:off x="4958145" y="3611337"/>
        <a:ext cx="1691658" cy="101499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5CE65BD-235C-4E18-8DA3-16E113E263E2}">
      <dsp:nvSpPr>
        <dsp:cNvPr id="0" name=""/>
        <dsp:cNvSpPr/>
      </dsp:nvSpPr>
      <dsp:spPr>
        <a:xfrm rot="5400000">
          <a:off x="2191820" y="-72748"/>
          <a:ext cx="1159579" cy="1569574"/>
        </a:xfrm>
        <a:prstGeom prst="hexagon">
          <a:avLst>
            <a:gd name="adj" fmla="val 25000"/>
            <a:gd name="vf" fmla="val 11547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GB" sz="1200" kern="1200" dirty="0"/>
            <a:t>Enhanced Data Collection and Integration</a:t>
          </a:r>
          <a:endParaRPr lang="en-US" sz="1200" kern="1200" dirty="0"/>
        </a:p>
      </dsp:txBody>
      <dsp:txXfrm rot="-5400000">
        <a:off x="2248419" y="325512"/>
        <a:ext cx="1046382" cy="773053"/>
      </dsp:txXfrm>
    </dsp:sp>
    <dsp:sp modelId="{140CF027-2287-43DF-AA99-BE68EE69CE00}">
      <dsp:nvSpPr>
        <dsp:cNvPr id="0" name=""/>
        <dsp:cNvSpPr/>
      </dsp:nvSpPr>
      <dsp:spPr>
        <a:xfrm>
          <a:off x="2882435" y="392957"/>
          <a:ext cx="1294090" cy="6957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endParaRPr lang="en-US" sz="3300" kern="1200" dirty="0"/>
        </a:p>
      </dsp:txBody>
      <dsp:txXfrm>
        <a:off x="2882435" y="392957"/>
        <a:ext cx="1294090" cy="695747"/>
      </dsp:txXfrm>
    </dsp:sp>
    <dsp:sp modelId="{C9D4112E-CE26-4B99-8889-D23680F9F535}">
      <dsp:nvSpPr>
        <dsp:cNvPr id="0" name=""/>
        <dsp:cNvSpPr/>
      </dsp:nvSpPr>
      <dsp:spPr>
        <a:xfrm rot="5400000">
          <a:off x="546099" y="-119124"/>
          <a:ext cx="1159579" cy="1662326"/>
        </a:xfrm>
        <a:prstGeom prst="hexagon">
          <a:avLst>
            <a:gd name="adj" fmla="val 25000"/>
            <a:gd name="vf" fmla="val 11547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rot="-5400000">
        <a:off x="571780" y="325512"/>
        <a:ext cx="1108218" cy="773053"/>
      </dsp:txXfrm>
    </dsp:sp>
    <dsp:sp modelId="{71512735-BAD7-4C84-94A1-81E2F1A1BCAB}">
      <dsp:nvSpPr>
        <dsp:cNvPr id="0" name=""/>
        <dsp:cNvSpPr/>
      </dsp:nvSpPr>
      <dsp:spPr>
        <a:xfrm rot="5400000">
          <a:off x="1369319" y="845959"/>
          <a:ext cx="1159579" cy="1517680"/>
        </a:xfrm>
        <a:prstGeom prst="hexagon">
          <a:avLst>
            <a:gd name="adj" fmla="val 25000"/>
            <a:gd name="vf" fmla="val 11547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GB" sz="1200" kern="1200" dirty="0"/>
            <a:t>Advanced AI and Machine Learning Models</a:t>
          </a:r>
          <a:endParaRPr lang="en-US" sz="1200" kern="1200" dirty="0"/>
        </a:p>
      </dsp:txBody>
      <dsp:txXfrm rot="-5400000">
        <a:off x="1443216" y="1218272"/>
        <a:ext cx="1011786" cy="773053"/>
      </dsp:txXfrm>
    </dsp:sp>
    <dsp:sp modelId="{4F29FF80-1B1A-46FE-A956-342210B6552F}">
      <dsp:nvSpPr>
        <dsp:cNvPr id="0" name=""/>
        <dsp:cNvSpPr/>
      </dsp:nvSpPr>
      <dsp:spPr>
        <a:xfrm>
          <a:off x="2040" y="1377208"/>
          <a:ext cx="1252345" cy="6957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730" tIns="125730" rIns="125730" bIns="125730" numCol="1" spcCol="1270" anchor="ctr" anchorCtr="0">
          <a:noAutofit/>
        </a:bodyPr>
        <a:lstStyle/>
        <a:p>
          <a:pPr marL="0" lvl="0" indent="0" algn="r" defTabSz="1466850">
            <a:lnSpc>
              <a:spcPct val="90000"/>
            </a:lnSpc>
            <a:spcBef>
              <a:spcPct val="0"/>
            </a:spcBef>
            <a:spcAft>
              <a:spcPct val="35000"/>
            </a:spcAft>
            <a:buNone/>
          </a:pPr>
          <a:endParaRPr lang="en-US" sz="3300" kern="1200" dirty="0"/>
        </a:p>
      </dsp:txBody>
      <dsp:txXfrm>
        <a:off x="2040" y="1377208"/>
        <a:ext cx="1252345" cy="695747"/>
      </dsp:txXfrm>
    </dsp:sp>
    <dsp:sp modelId="{6945E509-16DE-4DF7-A712-0FFD27E98C68}">
      <dsp:nvSpPr>
        <dsp:cNvPr id="0" name=""/>
        <dsp:cNvSpPr/>
      </dsp:nvSpPr>
      <dsp:spPr>
        <a:xfrm rot="5400000">
          <a:off x="2866479" y="907949"/>
          <a:ext cx="1159579" cy="1464595"/>
        </a:xfrm>
        <a:prstGeom prst="hexagon">
          <a:avLst>
            <a:gd name="adj" fmla="val 25000"/>
            <a:gd name="vf" fmla="val 11547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rot="-5400000">
        <a:off x="2958070" y="1253720"/>
        <a:ext cx="976397" cy="773053"/>
      </dsp:txXfrm>
    </dsp:sp>
    <dsp:sp modelId="{C83D7654-3B96-4E3D-904D-4D99B2242187}">
      <dsp:nvSpPr>
        <dsp:cNvPr id="0" name=""/>
        <dsp:cNvSpPr/>
      </dsp:nvSpPr>
      <dsp:spPr>
        <a:xfrm rot="5400000">
          <a:off x="2116410" y="1617973"/>
          <a:ext cx="1159579" cy="1795815"/>
        </a:xfrm>
        <a:prstGeom prst="hexagon">
          <a:avLst>
            <a:gd name="adj" fmla="val 25000"/>
            <a:gd name="vf" fmla="val 11547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GB" sz="1200" b="1" kern="1200" dirty="0"/>
            <a:t>Predictive Maintenance</a:t>
          </a:r>
          <a:endParaRPr lang="en-US" sz="1200" b="1" kern="1200" dirty="0"/>
        </a:p>
      </dsp:txBody>
      <dsp:txXfrm rot="-5400000">
        <a:off x="2097595" y="2129354"/>
        <a:ext cx="1197210" cy="773053"/>
      </dsp:txXfrm>
    </dsp:sp>
    <dsp:sp modelId="{B076592C-C5F1-45F3-BCF5-108F1856E9DE}">
      <dsp:nvSpPr>
        <dsp:cNvPr id="0" name=""/>
        <dsp:cNvSpPr/>
      </dsp:nvSpPr>
      <dsp:spPr>
        <a:xfrm>
          <a:off x="2882435" y="2361459"/>
          <a:ext cx="1294090" cy="6957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endParaRPr lang="en-US" sz="3300" kern="1200" dirty="0"/>
        </a:p>
      </dsp:txBody>
      <dsp:txXfrm>
        <a:off x="2882435" y="2361459"/>
        <a:ext cx="1294090" cy="695747"/>
      </dsp:txXfrm>
    </dsp:sp>
    <dsp:sp modelId="{F2D4F547-5633-4D96-9683-9DAF34254509}">
      <dsp:nvSpPr>
        <dsp:cNvPr id="0" name=""/>
        <dsp:cNvSpPr/>
      </dsp:nvSpPr>
      <dsp:spPr>
        <a:xfrm rot="5400000">
          <a:off x="547552" y="1821353"/>
          <a:ext cx="1159579" cy="1389053"/>
        </a:xfrm>
        <a:prstGeom prst="hexagon">
          <a:avLst>
            <a:gd name="adj" fmla="val 25000"/>
            <a:gd name="vf" fmla="val 11547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rot="-5400000">
        <a:off x="664324" y="2129353"/>
        <a:ext cx="926035" cy="773053"/>
      </dsp:txXfrm>
    </dsp:sp>
    <dsp:sp modelId="{B57675B8-423E-4C91-809A-715BD51BCA12}">
      <dsp:nvSpPr>
        <dsp:cNvPr id="0" name=""/>
        <dsp:cNvSpPr/>
      </dsp:nvSpPr>
      <dsp:spPr>
        <a:xfrm rot="5400000">
          <a:off x="1286746" y="2593121"/>
          <a:ext cx="1159579" cy="1635330"/>
        </a:xfrm>
        <a:prstGeom prst="hexagon">
          <a:avLst>
            <a:gd name="adj" fmla="val 25000"/>
            <a:gd name="vf" fmla="val 11547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GB" sz="1200" kern="1200" dirty="0"/>
            <a:t>Real-Time Monitoring Systems</a:t>
          </a:r>
          <a:endParaRPr lang="en-US" sz="1200" kern="1200" dirty="0"/>
        </a:p>
      </dsp:txBody>
      <dsp:txXfrm rot="-5400000">
        <a:off x="1321426" y="3024259"/>
        <a:ext cx="1090220" cy="773053"/>
      </dsp:txXfrm>
    </dsp:sp>
    <dsp:sp modelId="{4B4C6686-94A1-4D90-A150-1C37FB062B24}">
      <dsp:nvSpPr>
        <dsp:cNvPr id="0" name=""/>
        <dsp:cNvSpPr/>
      </dsp:nvSpPr>
      <dsp:spPr>
        <a:xfrm>
          <a:off x="2040" y="3345710"/>
          <a:ext cx="1252345" cy="695747"/>
        </a:xfrm>
        <a:prstGeom prst="rect">
          <a:avLst/>
        </a:prstGeom>
        <a:noFill/>
        <a:ln>
          <a:noFill/>
        </a:ln>
        <a:effectLst/>
      </dsp:spPr>
      <dsp:style>
        <a:lnRef idx="0">
          <a:scrgbClr r="0" g="0" b="0"/>
        </a:lnRef>
        <a:fillRef idx="0">
          <a:scrgbClr r="0" g="0" b="0"/>
        </a:fillRef>
        <a:effectRef idx="0">
          <a:scrgbClr r="0" g="0" b="0"/>
        </a:effectRef>
        <a:fontRef idx="minor"/>
      </dsp:style>
    </dsp:sp>
    <dsp:sp modelId="{69EE8D93-8A11-4EE7-A2C6-66C921469A76}">
      <dsp:nvSpPr>
        <dsp:cNvPr id="0" name=""/>
        <dsp:cNvSpPr/>
      </dsp:nvSpPr>
      <dsp:spPr>
        <a:xfrm rot="5400000">
          <a:off x="2851064" y="2653646"/>
          <a:ext cx="1159579" cy="1495425"/>
        </a:xfrm>
        <a:prstGeom prst="hexagon">
          <a:avLst>
            <a:gd name="adj" fmla="val 25000"/>
            <a:gd name="vf" fmla="val 11547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rot="-5400000">
        <a:off x="2932379" y="3014832"/>
        <a:ext cx="996950" cy="773053"/>
      </dsp:txXfrm>
    </dsp:sp>
    <dsp:sp modelId="{F621A959-1721-4917-8370-7E52E1A19F2A}">
      <dsp:nvSpPr>
        <dsp:cNvPr id="0" name=""/>
        <dsp:cNvSpPr/>
      </dsp:nvSpPr>
      <dsp:spPr>
        <a:xfrm rot="5400000">
          <a:off x="2144688" y="3468843"/>
          <a:ext cx="1159579" cy="1663839"/>
        </a:xfrm>
        <a:prstGeom prst="hexagon">
          <a:avLst>
            <a:gd name="adj" fmla="val 25000"/>
            <a:gd name="vf" fmla="val 11547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GB" sz="1200" kern="1200" dirty="0"/>
            <a:t>Enhanced Data Augmentation and Synthesis</a:t>
          </a:r>
          <a:endParaRPr lang="en-US" sz="1200" kern="1200" dirty="0"/>
        </a:p>
      </dsp:txBody>
      <dsp:txXfrm rot="-5400000">
        <a:off x="2169865" y="3914236"/>
        <a:ext cx="1109226" cy="773053"/>
      </dsp:txXfrm>
    </dsp:sp>
    <dsp:sp modelId="{C3B1CCB5-5500-4A64-B419-2728A659690E}">
      <dsp:nvSpPr>
        <dsp:cNvPr id="0" name=""/>
        <dsp:cNvSpPr/>
      </dsp:nvSpPr>
      <dsp:spPr>
        <a:xfrm>
          <a:off x="2882435" y="4329961"/>
          <a:ext cx="1294090" cy="695747"/>
        </a:xfrm>
        <a:prstGeom prst="rect">
          <a:avLst/>
        </a:prstGeom>
        <a:noFill/>
        <a:ln>
          <a:noFill/>
        </a:ln>
        <a:effectLst/>
      </dsp:spPr>
      <dsp:style>
        <a:lnRef idx="0">
          <a:scrgbClr r="0" g="0" b="0"/>
        </a:lnRef>
        <a:fillRef idx="0">
          <a:scrgbClr r="0" g="0" b="0"/>
        </a:fillRef>
        <a:effectRef idx="0">
          <a:scrgbClr r="0" g="0" b="0"/>
        </a:effectRef>
        <a:fontRef idx="minor"/>
      </dsp:style>
    </dsp:sp>
    <dsp:sp modelId="{C64FF92F-93C5-4B26-8F2D-372B6DB914C8}">
      <dsp:nvSpPr>
        <dsp:cNvPr id="0" name=""/>
        <dsp:cNvSpPr/>
      </dsp:nvSpPr>
      <dsp:spPr>
        <a:xfrm rot="5400000">
          <a:off x="453478" y="3483884"/>
          <a:ext cx="1159579" cy="1690321"/>
        </a:xfrm>
        <a:prstGeom prst="hexagon">
          <a:avLst>
            <a:gd name="adj" fmla="val 25000"/>
            <a:gd name="vf" fmla="val 11547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rot="-5400000">
        <a:off x="469827" y="3942518"/>
        <a:ext cx="1126881" cy="773053"/>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hList2">
  <dgm:title val=""/>
  <dgm:desc val=""/>
  <dgm:catLst>
    <dgm:cat type="list" pri="6000"/>
    <dgm:cat type="relationship" pri="16000"/>
    <dgm:cat type="picture" pri="29000"/>
    <dgm:cat type="pictureconvert" pri="2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dgm:varLst>
    <dgm:choose name="Name0">
      <dgm:if name="Name1" func="var" arg="dir" op="equ" val="norm">
        <dgm:alg type="lin">
          <dgm:param type="linDir" val="fromL"/>
          <dgm:param type="nodeVertAlign" val="t"/>
        </dgm:alg>
      </dgm:if>
      <dgm:else name="Name2">
        <dgm:alg type="lin">
          <dgm:param type="linDir" val="fromR"/>
          <dgm:param type="nodeVertAlign" val="t"/>
        </dgm:alg>
      </dgm:else>
    </dgm:choose>
    <dgm:shape xmlns:r="http://schemas.openxmlformats.org/officeDocument/2006/relationships" r:blip="">
      <dgm:adjLst/>
    </dgm:shape>
    <dgm:presOf/>
    <dgm:constrLst>
      <dgm:constr type="w" for="ch" forName="compositeNode" refType="w"/>
      <dgm:constr type="h" for="ch" forName="compositeNode" refType="h"/>
      <dgm:constr type="w" for="ch" forName="sibTrans" refType="w" refFor="ch" refForName="compositeNode" op="equ" fact="0.2"/>
      <dgm:constr type="h" for="des" forName="childNode" op="equ"/>
      <dgm:constr type="w" for="des" forName="childNode" op="equ"/>
      <dgm:constr type="w" for="des" forName="parentNode" op="equ"/>
      <dgm:constr type="h" for="des" forName="image" op="equ"/>
      <dgm:constr type="w" for="des" forName="image" op="equ"/>
      <dgm:constr type="primFontSz" for="des" forName="parentNode" op="equ" val="65"/>
      <dgm:constr type="primFontSz" for="des" forName="childNode" op="equ" val="65"/>
    </dgm:constrLst>
    <dgm:ruleLst/>
    <dgm:forEach name="Name3" axis="ch" ptType="node">
      <dgm:layoutNode name="compositeNode">
        <dgm:varLst>
          <dgm:bulletEnabled val="1"/>
        </dgm:varLst>
        <dgm:alg type="composite"/>
        <dgm:presOf/>
        <dgm:choose name="Name4">
          <dgm:if name="Name5" func="var" arg="dir" op="equ" val="norm">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l" for="ch" forName="image"/>
              <dgm:constr type="w" for="ch" forName="childNode" refType="w" fact="0.85"/>
              <dgm:constr type="h" for="ch" forName="childNode" refType="h" fact="0.78"/>
              <dgm:constr type="t" for="ch" forName="childNode" refType="h" refFor="ch" refForName="image" fact="0.66"/>
              <dgm:constr type="l"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l" for="ch" forName="parentNode"/>
              <dgm:constr type="r" for="ch" forName="parentNode" refType="l" refFor="ch" refForName="childNode"/>
              <dgm:constr type="rMarg" for="ch" forName="parentNode" refType="w" refFor="ch" refForName="image" fact="1.25"/>
            </dgm:constrLst>
          </dgm:if>
          <dgm:else name="Name6">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r" for="ch" forName="image" refType="w"/>
              <dgm:constr type="w" for="ch" forName="childNode" refType="w" fact="0.85"/>
              <dgm:constr type="h" for="ch" forName="childNode" refType="h" fact="0.78"/>
              <dgm:constr type="t" for="ch" forName="childNode" refType="h" refFor="ch" refForName="image" fact="0.66"/>
              <dgm:constr type="r" for="ch" forName="childNode" refType="w"/>
              <dgm:constr type="rOff"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r" for="ch" forName="parentNode" refType="w"/>
              <dgm:constr type="l" for="ch" forName="parentNode" refType="r" refFor="ch" refForName="childNode"/>
              <dgm:constr type="lOff" for="ch" forName="parentNode" refType="rOff" refFor="ch" refForName="childNode"/>
              <dgm:constr type="lMarg" for="ch" forName="parentNode" refType="w" refFor="ch" refForName="image" fact="1.25"/>
            </dgm:constrLst>
          </dgm:else>
        </dgm:choose>
        <dgm:ruleLst>
          <dgm:rule type="w" for="ch" forName="childNode" val="NaN" fact="0.4" max="NaN"/>
          <dgm:rule type="h" for="ch" forName="childNode" val="NaN" fact="0.5" max="NaN"/>
        </dgm:ruleLst>
        <dgm:layoutNode name="image" styleLbl="fgImgPlace1">
          <dgm:alg type="sp"/>
          <dgm:shape xmlns:r="http://schemas.openxmlformats.org/officeDocument/2006/relationships" type="rect" r:blip="" zOrderOff="4" blipPhldr="1">
            <dgm:adjLst/>
          </dgm:shape>
          <dgm:presOf/>
          <dgm:constrLst/>
          <dgm:ruleLst/>
        </dgm:layoutNode>
        <dgm:layoutNode name="childNode" styleLbl="node1">
          <dgm:varLst>
            <dgm:bulletEnabled val="1"/>
          </dgm:varLst>
          <dgm:alg type="tx">
            <dgm:param type="stBulletLvl" val="1"/>
          </dgm:alg>
          <dgm:shape xmlns:r="http://schemas.openxmlformats.org/officeDocument/2006/relationships" type="rect" r:blip="" zOrderOff="2">
            <dgm:adjLst/>
          </dgm:shape>
          <dgm:presOf axis="des" ptType="node"/>
          <dgm:constrLst/>
          <dgm:ruleLst>
            <dgm:rule type="primFontSz" val="5" fact="NaN" max="NaN"/>
          </dgm:ruleLst>
        </dgm:layoutNode>
        <dgm:layoutNode name="parentNode" styleLbl="revTx">
          <dgm:varLst>
            <dgm:chMax val="0"/>
            <dgm:bulletEnabled val="1"/>
          </dgm:varLst>
          <dgm:choose name="Name7">
            <dgm:if name="Name8" func="var" arg="dir" op="equ" val="norm">
              <dgm:alg type="tx">
                <dgm:param type="autoTxRot" val="grav"/>
                <dgm:param type="txAnchorVert" val="t"/>
                <dgm:param type="parTxLTRAlign" val="r"/>
                <dgm:param type="parTxRTLAlign" val="r"/>
              </dgm:alg>
              <dgm:shape xmlns:r="http://schemas.openxmlformats.org/officeDocument/2006/relationships" rot="270" type="rect" r:blip="">
                <dgm:adjLst/>
              </dgm:shape>
              <dgm:presOf axis="self"/>
              <dgm:constrLst>
                <dgm:constr type="lMarg"/>
                <dgm:constr type="bMarg"/>
                <dgm:constr type="tMarg"/>
              </dgm:constrLst>
            </dgm:if>
            <dgm:else name="Name9">
              <dgm:alg type="tx">
                <dgm:param type="autoTxRot" val="grav"/>
                <dgm:param type="parTxLTRAlign" val="l"/>
                <dgm:param type="parTxRTLAlign" val="l"/>
              </dgm:alg>
              <dgm:shape xmlns:r="http://schemas.openxmlformats.org/officeDocument/2006/relationships" rot="90" type="rect" r:blip="">
                <dgm:adjLst/>
              </dgm:shape>
              <dgm:presOf axis="self"/>
              <dgm:constrLst>
                <dgm:constr type="rMarg"/>
                <dgm:constr type="bMarg"/>
                <dgm:constr type="tMarg"/>
              </dgm:constrLst>
            </dgm:else>
          </dgm:choose>
          <dgm:ruleLst>
            <dgm:rule type="primFontSz" val="5" fact="NaN" max="NaN"/>
          </dgm:ruleLst>
        </dgm:layoutNode>
      </dgm:layoutNode>
      <dgm:forEach name="Name10" axis="followSib" ptType="sibTrans" cnt="1">
        <dgm:layoutNode name="sibTrans">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8/layout/AlternatingHexagons">
  <dgm:title val=""/>
  <dgm:desc val=""/>
  <dgm:catLst>
    <dgm:cat type="list" pri="1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alg type="lin">
      <dgm:param type="linDir" val="fromT"/>
    </dgm:alg>
    <dgm:shape xmlns:r="http://schemas.openxmlformats.org/officeDocument/2006/relationships" r:blip="">
      <dgm:adjLst/>
    </dgm:shape>
    <dgm:constrLst>
      <dgm:constr type="primFontSz" for="des" forName="Parent1" val="65"/>
      <dgm:constr type="primFontSz" for="des" forName="Childtext1" refType="primFontSz" refFor="des" refForName="Parent1" op="lte"/>
      <dgm:constr type="w" for="ch" forName="composite" refType="w"/>
      <dgm:constr type="h" for="ch" forName="composite" refType="h"/>
      <dgm:constr type="h" for="ch" forName="spaceBetweenRectangles" refType="w" refFor="ch" refForName="composite" fact="-0.042"/>
      <dgm:constr type="sp" refType="h" refFor="ch" refForName="composite" op="equ" fact="0.1"/>
    </dgm:constrLst>
    <dgm:forEach name="nodesForEach" axis="ch" ptType="node">
      <dgm:layoutNode name="composite">
        <dgm:alg type="composite">
          <dgm:param type="ar" val="3.6"/>
        </dgm:alg>
        <dgm:shape xmlns:r="http://schemas.openxmlformats.org/officeDocument/2006/relationships" r:blip="">
          <dgm:adjLst/>
        </dgm:shape>
        <dgm:choose name="Name1">
          <dgm:if name="Name2" func="var" arg="dir" op="equ" val="norm">
            <dgm:choose name="Name3">
              <dgm:if name="Name4" axis="self" ptType="node" func="posOdd" op="equ" val="1">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dgm:constr type="h" for="ch" forName="BalanceSpacing" refType="h" fact="0.1"/>
                  <dgm:constr type="l" for="ch" forName="BalanceSpacing1" refType="w" fact="0.69"/>
                  <dgm:constr type="t" for="ch" forName="BalanceSpacing1" refType="h" fact="0.2"/>
                  <dgm:constr type="w" for="ch" forName="BalanceSpacing1" refType="w" fact="0.31"/>
                  <dgm:constr type="h" for="ch" forName="BalanceSpacing1" refType="h" fact="0.6"/>
                </dgm:constrLst>
              </dgm:if>
              <dgm:else name="Name5">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 type="l" for="ch" forName="BalanceSpacing1" refType="w" fact="0"/>
                  <dgm:constr type="t" for="ch" forName="BalanceSpacing1" refType="h" fact="0.2"/>
                  <dgm:constr type="w" for="ch" forName="BalanceSpacing1" refType="w" fact="0.3"/>
                  <dgm:constr type="h" for="ch" forName="BalanceSpacing1" refType="h" fact="0.6"/>
                </dgm:constrLst>
              </dgm:else>
            </dgm:choose>
          </dgm:if>
          <dgm:else name="Name6">
            <dgm:choose name="Name7">
              <dgm:if name="Name8" axis="self" ptType="node" func="posOdd" op="equ" val="1">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Lst>
              </dgm:if>
              <dgm:else name="Name9">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fact="0.18"/>
                  <dgm:constr type="h" for="ch" forName="BalanceSpacing" refType="h"/>
                </dgm:constrLst>
              </dgm:else>
            </dgm:choose>
          </dgm:else>
        </dgm:choose>
        <dgm:layoutNode name="Parent1" styleLbl="node1">
          <dgm:varLst>
            <dgm:chMax val="1"/>
            <dgm:chPref val="1"/>
            <dgm:bulletEnabled val="1"/>
          </dgm:varLst>
          <dgm:alg type="tx"/>
          <dgm:shape xmlns:r="http://schemas.openxmlformats.org/officeDocument/2006/relationships" rot="90" type="hexagon" r:blip="">
            <dgm:adjLst>
              <dgm:adj idx="1" val="0.25"/>
              <dgm:adj idx="2" val="1.154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hildtext1" styleLbl="revTx">
          <dgm:varLst>
            <dgm:chMax val="0"/>
            <dgm:chPref val="0"/>
            <dgm:bulletEnabled val="1"/>
          </dgm:varLst>
          <dgm:choose name="Name10">
            <dgm:if name="Name11" func="var" arg="dir" op="equ" val="norm">
              <dgm:choose name="Name12">
                <dgm:if name="Name13" axis="self" ptType="node" func="posOdd" op="equ" val="1">
                  <dgm:alg type="tx">
                    <dgm:param type="parTxLTRAlign" val="l"/>
                  </dgm:alg>
                </dgm:if>
                <dgm:else name="Name14">
                  <dgm:alg type="tx">
                    <dgm:param type="parTxLTRAlign" val="r"/>
                  </dgm:alg>
                </dgm:else>
              </dgm:choose>
            </dgm:if>
            <dgm:else name="Name15">
              <dgm:choose name="Name16">
                <dgm:if name="Name17" axis="self" ptType="node" func="posOdd" op="equ" val="1">
                  <dgm:alg type="tx">
                    <dgm:param type="parTxLTRAlign" val="r"/>
                  </dgm:alg>
                </dgm:if>
                <dgm:else name="Name18">
                  <dgm:alg type="tx">
                    <dgm:param type="parTxLTRAlign" val="l"/>
                  </dgm:alg>
                </dgm:else>
              </dgm:choose>
            </dgm:else>
          </dgm:choose>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BalanceSpacing">
          <dgm:alg type="sp"/>
          <dgm:shape xmlns:r="http://schemas.openxmlformats.org/officeDocument/2006/relationships" r:blip="">
            <dgm:adjLst/>
          </dgm:shape>
        </dgm:layoutNode>
        <dgm:layoutNode name="BalanceSpacing1">
          <dgm:alg type="sp"/>
          <dgm:shape xmlns:r="http://schemas.openxmlformats.org/officeDocument/2006/relationships" r:blip="">
            <dgm:adjLst/>
          </dgm:shape>
        </dgm:layoutNode>
        <dgm:forEach name="Name19" axis="followSib" ptType="sibTrans" hideLastTrans="0" cnt="1">
          <dgm:layoutNode name="Accent1Text" styleLbl="node1">
            <dgm:alg type="tx"/>
            <dgm:shape xmlns:r="http://schemas.openxmlformats.org/officeDocument/2006/relationships" rot="90" type="hexagon" r:blip="">
              <dgm:adjLst>
                <dgm:adj idx="1" val="0.25"/>
                <dgm:adj idx="2" val="1.1547"/>
              </dgm:adjLst>
            </dgm:shape>
            <dgm:presOf axis="self" ptType="sibTrans"/>
            <dgm:constrLst>
              <dgm:constr type="lMarg"/>
              <dgm:constr type="rMarg"/>
              <dgm:constr type="tMarg"/>
              <dgm:constr type="bMarg"/>
            </dgm:constrLst>
            <dgm:ruleLst>
              <dgm:rule type="primFontSz" val="5" fact="NaN" max="NaN"/>
            </dgm:ruleLst>
          </dgm:layoutNode>
        </dgm:forEach>
      </dgm:layoutNode>
      <dgm:forEach name="Name2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10:21:56.423"/>
    </inkml:context>
    <inkml:brush xml:id="br0">
      <inkml:brushProperty name="width" value="0.035" units="cm"/>
      <inkml:brushProperty name="height" value="0.035" units="cm"/>
      <inkml:brushProperty name="color" value="#E71224"/>
    </inkml:brush>
  </inkml:definitions>
  <inkml:trace contextRef="#ctx0" brushRef="#br0">5 1 24575,'-5'0'0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10:22:01.472"/>
    </inkml:context>
    <inkml:brush xml:id="br0">
      <inkml:brushProperty name="width" value="0.035" units="cm"/>
      <inkml:brushProperty name="height" value="0.035" units="cm"/>
      <inkml:brushProperty name="color" value="#E71224"/>
    </inkml:brush>
  </inkml:definitions>
  <inkml:trace contextRef="#ctx0" brushRef="#br0">1 78 24575,'1678'0'0,"-1665"-1"0,1-1 0,-1 0 0,1-1 0,-1-1 0,0 0 0,16-7 0,37-11 0,-14 12 0,0 1 0,1 4 0,91 0 0,1056 6 0,-1168 2 0,-1 1 0,1 1 0,-1 2 0,39 13 0,-17-5 0,-26-8-341,1-1 0,0-1-1,51 1 1,-51-6-6485</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10:22:30.122"/>
    </inkml:context>
    <inkml:brush xml:id="br0">
      <inkml:brushProperty name="width" value="0.035" units="cm"/>
      <inkml:brushProperty name="height" value="0.035" units="cm"/>
      <inkml:brushProperty name="color" value="#E71224"/>
    </inkml:brush>
  </inkml:definitions>
  <inkml:trace contextRef="#ctx0" brushRef="#br0">82 99 24575,'584'0'0,"-560"2"0,1 1 0,-1 1 0,1 1 0,-1 1 0,30 12 0,-29-9 0,1-1 0,0-1 0,0-2 0,38 4 0,504-7 0,-278-4 0,-196 3 0,-30 1 0,1-3 0,121-16 0,-154 12 0,1 2 0,65 2 0,-73 3 0,0-2 0,0-1 0,0 0 0,0-2 0,0-1 0,33-10 0,-26 2 0,0 1 0,1 2 0,0 1 0,1 1 0,-1 2 0,51-1 0,399 8 0,-475-2 0,0 1 0,0 0 0,0 1 0,0-1 0,0 2 0,-1-1 0,1 1 0,13 7 0,-18-9 0,-1 0 0,1 1 0,0-1 0,-1 1 0,0 0 0,1-1 0,-1 1 0,0 0 0,0 0 0,0 1 0,0-1 0,-1 0 0,1 1 0,-1-1 0,1 1 0,-1-1 0,0 1 0,0 0 0,0-1 0,0 1 0,0 0 0,-1 0 0,1 0 0,-1 0 0,0 0 0,0-1 0,0 6 0,0-7 0,-1 0 0,1-1 0,-1 1 0,1 0 0,-1 0 0,1 0 0,-1 0 0,1-1 0,-1 1 0,0 0 0,0-1 0,1 1 0,-1 0 0,0-1 0,0 1 0,0-1 0,0 1 0,1-1 0,-1 0 0,0 1 0,0-1 0,0 0 0,0 0 0,0 0 0,0 1 0,0-1 0,0 0 0,0 0 0,0 0 0,0-1 0,0 1 0,0 0 0,0 0 0,0 0 0,0-1 0,0 1 0,0 0 0,0-1 0,-45-16 0,40 14 0,-32-16 0,1-1 0,-37-28 0,7 5 0,61 39 0,0 1 0,0-1 0,0 1 0,-1 1 0,1-1 0,-1 1 0,1 0 0,-1 1 0,0-1 0,0 1 0,0 1 0,0-1 0,-11 2 0,12 0 0,1 0 0,0 0 0,0 1 0,0 0 0,0 0 0,1 0 0,-1 1 0,1-1 0,-1 1 0,1 0 0,0 1 0,0-1 0,0 1 0,0 0 0,1 0 0,0 0 0,-1 0 0,-3 7 0,6-9 0,0 0 0,0-1 0,0 1 0,0 0 0,0-1 0,0 1 0,0 0 0,1 0 0,-1 0 0,1 0 0,-1 0 0,1-1 0,0 1 0,0 0 0,0 0 0,0 0 0,0 0 0,0 0 0,1 0 0,-1 0 0,0 0 0,1 0 0,1 2 0,-1-1 0,1-1 0,0 1 0,0-1 0,0 0 0,1 0 0,-1 0 0,0 0 0,1 0 0,-1-1 0,1 1 0,0-1 0,-1 1 0,6 0 0,5 3 0,0-2 0,0 0 0,0-1 0,1 0 0,21 0 0,-3-2 0,28-1 0,110 14 0,-104-7 0,-25-3 0,-80-2 0,-34 0 0,19 0 0,-1-2 0,-98-15 0,96 8 0,-1 3 0,1 2 0,-78 6 0,17 0 0,-417-3 0,504-2 0,-52-9 0,51 6 0,-45-3 0,-82 10 0,-77-4 0,151-11 0,58 8 0,1 1 0,-30 0 0,1 4 0,25 1 0,0 0 0,1-2 0,-1-2 0,1 0 0,0-2 0,0-2 0,-31-10 0,35 11 0,0 0 0,0 2 0,0 0 0,0 2 0,-1 1 0,0 1 0,-34 4 0,-18-1 0,-78-6 0,-145 7 0,275 0 0,0 1 0,1 1 0,-27 10 0,-22 6 0,48-17 0,19-4 0,0 0 0,0 0 0,0 1 0,0 0 0,0 0 0,1 0 0,-1 1 0,1 0 0,-10 6 0,15-8 0,1-1 0,0 0 0,0 0 0,0 0 0,0 0 0,0 0 0,-1 0 0,1 1 0,0-1 0,0 0 0,0 0 0,0 0 0,0 0 0,0 1 0,0-1 0,0 0 0,-1 0 0,1 0 0,0 1 0,0-1 0,0 0 0,0 0 0,0 0 0,0 1 0,0-1 0,0 0 0,0 0 0,0 0 0,0 1 0,1-1 0,-1 0 0,0 0 0,0 0 0,0 0 0,0 1 0,0-1 0,0 0 0,0 0 0,0 0 0,0 0 0,1 1 0,-1-1 0,0 0 0,0 0 0,0 0 0,0 0 0,1 0 0,-1 0 0,0 1 0,0-1 0,16 5 0,17-1 0,478-3 0,-247-3 0,1164 2 0,-1382 2 0,50 9 0,47 2 0,855-14-1365,-977 1-5461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10:22:31.705"/>
    </inkml:context>
    <inkml:brush xml:id="br0">
      <inkml:brushProperty name="width" value="0.035" units="cm"/>
      <inkml:brushProperty name="height" value="0.035" units="cm"/>
      <inkml:brushProperty name="color" value="#E71224"/>
    </inkml:brush>
  </inkml:definitions>
  <inkml:trace contextRef="#ctx0" brushRef="#br0">112 1 24575,'-8'0'0,"-12"0"0,-7 0 0,-3 0 0,4 0-8191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5" name="Google Shape;95;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5" name="Google Shape;205;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5" name="Google Shape;215;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p1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5" name="Google Shape;225;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117b53b5ae0_10_10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Calibri"/>
              <a:buNone/>
            </a:pPr>
            <a:endParaRPr sz="1100"/>
          </a:p>
        </p:txBody>
      </p:sp>
      <p:sp>
        <p:nvSpPr>
          <p:cNvPr id="249" name="Google Shape;249;g117b53b5ae0_10_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p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US" sz="1200"/>
              <a:t>EDA is used for </a:t>
            </a:r>
            <a:r>
              <a:rPr lang="en-US" sz="1200" b="1"/>
              <a:t>seeing what the data can tell us before the modeling task</a:t>
            </a:r>
            <a:r>
              <a:rPr lang="en-US" sz="1200"/>
              <a:t>.</a:t>
            </a:r>
            <a:endParaRPr/>
          </a:p>
          <a:p>
            <a:pPr marL="0" lvl="0" indent="0" algn="l" rtl="0">
              <a:lnSpc>
                <a:spcPct val="100000"/>
              </a:lnSpc>
              <a:spcBef>
                <a:spcPts val="0"/>
              </a:spcBef>
              <a:spcAft>
                <a:spcPts val="0"/>
              </a:spcAft>
              <a:buSzPts val="1400"/>
              <a:buNone/>
            </a:pPr>
            <a:endParaRPr sz="1200"/>
          </a:p>
          <a:p>
            <a:pPr marL="0" lvl="0" indent="0" algn="l" rtl="0">
              <a:lnSpc>
                <a:spcPct val="100000"/>
              </a:lnSpc>
              <a:spcBef>
                <a:spcPts val="0"/>
              </a:spcBef>
              <a:spcAft>
                <a:spcPts val="0"/>
              </a:spcAft>
              <a:buSzPts val="1400"/>
              <a:buNone/>
            </a:pPr>
            <a:r>
              <a:rPr lang="en-US" sz="1200"/>
              <a:t>Change</a:t>
            </a:r>
            <a:endParaRPr/>
          </a:p>
          <a:p>
            <a:pPr marL="0" lvl="0" indent="0" algn="l" rtl="0">
              <a:lnSpc>
                <a:spcPct val="100000"/>
              </a:lnSpc>
              <a:spcBef>
                <a:spcPts val="0"/>
              </a:spcBef>
              <a:spcAft>
                <a:spcPts val="0"/>
              </a:spcAft>
              <a:buSzPts val="1400"/>
              <a:buNone/>
            </a:pPr>
            <a:endParaRPr/>
          </a:p>
        </p:txBody>
      </p:sp>
      <p:sp>
        <p:nvSpPr>
          <p:cNvPr id="261" name="Google Shape;261;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p2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9" name="Google Shape;289;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p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2" name="Google Shape;302;p3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rmAutofit/>
          </a:bodyPr>
          <a:lstStyle/>
          <a:p>
            <a:pPr marL="457200" marR="0" lvl="0" indent="-228600" algn="l" rtl="0">
              <a:lnSpc>
                <a:spcPct val="100000"/>
              </a:lnSpc>
              <a:spcBef>
                <a:spcPts val="0"/>
              </a:spcBef>
              <a:spcAft>
                <a:spcPts val="0"/>
              </a:spcAft>
              <a:buClr>
                <a:srgbClr val="000000"/>
              </a:buClr>
              <a:buSzPts val="1400"/>
              <a:buFont typeface="Arial"/>
              <a:buNone/>
            </a:pPr>
            <a:r>
              <a:rPr lang="en-US"/>
              <a:t>Keep observations </a:t>
            </a:r>
            <a:endParaRPr/>
          </a:p>
        </p:txBody>
      </p:sp>
      <p:sp>
        <p:nvSpPr>
          <p:cNvPr id="303" name="Google Shape;303;p3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16</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23c7840ddab_0_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23c7840ddab_0_4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2" name="Google Shape;312;g23c7840ddab_0_4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p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0" name="Google Shape;320;p3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rmAutofit/>
          </a:bodyPr>
          <a:lstStyle/>
          <a:p>
            <a:pPr marL="457200" marR="0" lvl="0" indent="-228600" algn="l" rtl="0">
              <a:lnSpc>
                <a:spcPct val="100000"/>
              </a:lnSpc>
              <a:spcBef>
                <a:spcPts val="0"/>
              </a:spcBef>
              <a:spcAft>
                <a:spcPts val="0"/>
              </a:spcAft>
              <a:buClr>
                <a:srgbClr val="000000"/>
              </a:buClr>
              <a:buSzPts val="1400"/>
              <a:buFont typeface="Arial"/>
              <a:buNone/>
            </a:pPr>
            <a:r>
              <a:rPr lang="en-US"/>
              <a:t>Add graphical </a:t>
            </a:r>
            <a:endParaRPr/>
          </a:p>
        </p:txBody>
      </p:sp>
      <p:sp>
        <p:nvSpPr>
          <p:cNvPr id="321" name="Google Shape;321;p3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18</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p5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9" name="Google Shape;369;p5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rmAutofit/>
          </a:bodyPr>
          <a:lstStyle/>
          <a:p>
            <a:pPr marL="457200" lvl="0" indent="-228600" algn="l" rtl="0">
              <a:lnSpc>
                <a:spcPct val="100000"/>
              </a:lnSpc>
              <a:spcBef>
                <a:spcPts val="0"/>
              </a:spcBef>
              <a:spcAft>
                <a:spcPts val="0"/>
              </a:spcAft>
              <a:buSzPts val="1400"/>
              <a:buFont typeface="Arial"/>
              <a:buChar char="•"/>
            </a:pPr>
            <a:r>
              <a:rPr lang="en-US" sz="1200" b="0" i="0" u="none" strike="noStrike" cap="none">
                <a:solidFill>
                  <a:schemeClr val="dk1"/>
                </a:solidFill>
                <a:latin typeface="Calibri"/>
                <a:ea typeface="Calibri"/>
                <a:cs typeface="Calibri"/>
                <a:sym typeface="Calibri"/>
              </a:rPr>
              <a:t>classification is the task of predicting a discrete class label. Regression is the task of predicting a continuous quantity.</a:t>
            </a:r>
            <a:endParaRPr/>
          </a:p>
          <a:p>
            <a:pPr marL="457200" lvl="0" indent="-139700" algn="l" rtl="0">
              <a:lnSpc>
                <a:spcPct val="100000"/>
              </a:lnSpc>
              <a:spcBef>
                <a:spcPts val="0"/>
              </a:spcBef>
              <a:spcAft>
                <a:spcPts val="0"/>
              </a:spcAft>
              <a:buSzPts val="1400"/>
              <a:buFont typeface="Arial"/>
              <a:buNone/>
            </a:pPr>
            <a:endParaRPr sz="1200" b="0" i="0" u="none" strike="noStrike" cap="none">
              <a:solidFill>
                <a:schemeClr val="dk1"/>
              </a:solidFill>
              <a:latin typeface="Calibri"/>
              <a:ea typeface="Calibri"/>
              <a:cs typeface="Calibri"/>
              <a:sym typeface="Calibri"/>
            </a:endParaRPr>
          </a:p>
          <a:p>
            <a:pPr marL="457200" lvl="0" indent="-228600" algn="l" rtl="0">
              <a:lnSpc>
                <a:spcPct val="100000"/>
              </a:lnSpc>
              <a:spcBef>
                <a:spcPts val="0"/>
              </a:spcBef>
              <a:spcAft>
                <a:spcPts val="0"/>
              </a:spcAft>
              <a:buSzPts val="1400"/>
              <a:buFont typeface="Arial"/>
              <a:buChar char="•"/>
            </a:pPr>
            <a:r>
              <a:rPr lang="en-US" sz="1200" b="0" i="0" u="none" strike="noStrike" cap="none">
                <a:solidFill>
                  <a:schemeClr val="dk1"/>
                </a:solidFill>
                <a:latin typeface="Calibri"/>
                <a:ea typeface="Calibri"/>
                <a:cs typeface="Calibri"/>
                <a:sym typeface="Calibri"/>
              </a:rPr>
              <a:t>What is classification techniques in machine learning?</a:t>
            </a:r>
            <a:endParaRPr/>
          </a:p>
          <a:p>
            <a:pPr marL="457200" lvl="0" indent="-228600" algn="l" rtl="0">
              <a:lnSpc>
                <a:spcPct val="100000"/>
              </a:lnSpc>
              <a:spcBef>
                <a:spcPts val="0"/>
              </a:spcBef>
              <a:spcAft>
                <a:spcPts val="0"/>
              </a:spcAft>
              <a:buSzPts val="1400"/>
              <a:buFont typeface="Arial"/>
              <a:buChar char="•"/>
            </a:pPr>
            <a:r>
              <a:rPr lang="en-US" sz="1200" b="0" i="0" u="none" strike="noStrike" cap="none">
                <a:solidFill>
                  <a:schemeClr val="dk1"/>
                </a:solidFill>
                <a:latin typeface="Calibri"/>
                <a:ea typeface="Calibri"/>
                <a:cs typeface="Calibri"/>
                <a:sym typeface="Calibri"/>
              </a:rPr>
              <a:t>The Classification algorithm is </a:t>
            </a:r>
            <a:r>
              <a:rPr lang="en-US" sz="1200" b="1" i="0" u="none" strike="noStrike" cap="none">
                <a:solidFill>
                  <a:schemeClr val="dk1"/>
                </a:solidFill>
                <a:latin typeface="Calibri"/>
                <a:ea typeface="Calibri"/>
                <a:cs typeface="Calibri"/>
                <a:sym typeface="Calibri"/>
              </a:rPr>
              <a:t>a Supervised Learning technique that is used to identify the category of new observations on the basis of training data</a:t>
            </a:r>
            <a:r>
              <a:rPr lang="en-US" sz="1200" b="0" i="0" u="none" strike="noStrike" cap="none">
                <a:solidFill>
                  <a:schemeClr val="dk1"/>
                </a:solidFill>
                <a:latin typeface="Calibri"/>
                <a:ea typeface="Calibri"/>
                <a:cs typeface="Calibri"/>
                <a:sym typeface="Calibri"/>
              </a:rPr>
              <a:t>. In Classification, a program learns from the given dataset or observations and then classifies new observation into several classes or groups.</a:t>
            </a:r>
            <a:endParaRPr/>
          </a:p>
          <a:p>
            <a:pPr marL="457200" lvl="0" indent="-228600" algn="l" rtl="0">
              <a:lnSpc>
                <a:spcPct val="100000"/>
              </a:lnSpc>
              <a:spcBef>
                <a:spcPts val="0"/>
              </a:spcBef>
              <a:spcAft>
                <a:spcPts val="0"/>
              </a:spcAft>
              <a:buSzPts val="1400"/>
              <a:buFont typeface="Arial"/>
              <a:buChar char="•"/>
            </a:pPr>
            <a:r>
              <a:rPr lang="en-US" sz="1200" b="0" i="0" u="none" strike="noStrike" cap="none">
                <a:solidFill>
                  <a:schemeClr val="dk1"/>
                </a:solidFill>
                <a:latin typeface="Calibri"/>
                <a:ea typeface="Calibri"/>
                <a:cs typeface="Calibri"/>
                <a:sym typeface="Calibri"/>
              </a:rPr>
              <a:t>What is regression techniques in machine learning?</a:t>
            </a:r>
            <a:endParaRPr/>
          </a:p>
          <a:p>
            <a:pPr marL="457200" lvl="0" indent="-228600" algn="l" rtl="0">
              <a:lnSpc>
                <a:spcPct val="100000"/>
              </a:lnSpc>
              <a:spcBef>
                <a:spcPts val="0"/>
              </a:spcBef>
              <a:spcAft>
                <a:spcPts val="0"/>
              </a:spcAft>
              <a:buSzPts val="1400"/>
              <a:buFont typeface="Arial"/>
              <a:buChar char="•"/>
            </a:pPr>
            <a:r>
              <a:rPr lang="en-US" sz="1200" b="0" i="0" u="none" strike="noStrike" cap="none">
                <a:solidFill>
                  <a:schemeClr val="dk1"/>
                </a:solidFill>
                <a:latin typeface="Calibri"/>
                <a:ea typeface="Calibri"/>
                <a:cs typeface="Calibri"/>
                <a:sym typeface="Calibri"/>
              </a:rPr>
              <a:t>Regression is </a:t>
            </a:r>
            <a:r>
              <a:rPr lang="en-US" sz="1200" b="1" i="0" u="none" strike="noStrike" cap="none">
                <a:solidFill>
                  <a:schemeClr val="dk1"/>
                </a:solidFill>
                <a:latin typeface="Calibri"/>
                <a:ea typeface="Calibri"/>
                <a:cs typeface="Calibri"/>
                <a:sym typeface="Calibri"/>
              </a:rPr>
              <a:t>a technique for investigating the relationship between independent variables or features and a dependent variable or outcome</a:t>
            </a:r>
            <a:r>
              <a:rPr lang="en-US" sz="1200" b="0" i="0" u="none" strike="noStrike" cap="none">
                <a:solidFill>
                  <a:schemeClr val="dk1"/>
                </a:solidFill>
                <a:latin typeface="Calibri"/>
                <a:ea typeface="Calibri"/>
                <a:cs typeface="Calibri"/>
                <a:sym typeface="Calibri"/>
              </a:rPr>
              <a:t>. It's used as a method for predictive modeling in machine learning, in which an algorithm is used to predict continuous outcomes.</a:t>
            </a:r>
            <a:endParaRPr/>
          </a:p>
          <a:p>
            <a:pPr marL="457200" lvl="0" indent="-139700" algn="l" rtl="0">
              <a:lnSpc>
                <a:spcPct val="100000"/>
              </a:lnSpc>
              <a:spcBef>
                <a:spcPts val="0"/>
              </a:spcBef>
              <a:spcAft>
                <a:spcPts val="0"/>
              </a:spcAft>
              <a:buSzPts val="1400"/>
              <a:buFont typeface="Arial"/>
              <a:buNone/>
            </a:pPr>
            <a:endParaRPr b="0"/>
          </a:p>
        </p:txBody>
      </p:sp>
      <p:sp>
        <p:nvSpPr>
          <p:cNvPr id="370" name="Google Shape;370;p5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19</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2" name="Google Shape;112;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p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8" name="Google Shape;408;p5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p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5" name="Google Shape;415;p5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rmAutofit/>
          </a:bodyPr>
          <a:lstStyle/>
          <a:p>
            <a:pPr marL="457200" marR="0" lvl="0" indent="-228600" algn="l" rtl="0">
              <a:lnSpc>
                <a:spcPct val="100000"/>
              </a:lnSpc>
              <a:spcBef>
                <a:spcPts val="0"/>
              </a:spcBef>
              <a:spcAft>
                <a:spcPts val="0"/>
              </a:spcAft>
              <a:buClr>
                <a:srgbClr val="000000"/>
              </a:buClr>
              <a:buSzPts val="1400"/>
              <a:buFont typeface="Arial"/>
              <a:buNone/>
            </a:pPr>
            <a:r>
              <a:rPr lang="en-US" sz="1200" b="0" i="0" u="none" strike="noStrike" cap="none">
                <a:solidFill>
                  <a:schemeClr val="dk1"/>
                </a:solidFill>
                <a:latin typeface="Calibri"/>
                <a:ea typeface="Calibri"/>
                <a:cs typeface="Calibri"/>
                <a:sym typeface="Calibri"/>
              </a:rPr>
              <a:t>Why Random Forest Regression is good?</a:t>
            </a:r>
            <a:endParaRPr/>
          </a:p>
          <a:p>
            <a:pPr marL="457200" marR="0" lvl="0" indent="-228600" algn="l" rtl="0">
              <a:lnSpc>
                <a:spcPct val="100000"/>
              </a:lnSpc>
              <a:spcBef>
                <a:spcPts val="0"/>
              </a:spcBef>
              <a:spcAft>
                <a:spcPts val="0"/>
              </a:spcAft>
              <a:buClr>
                <a:srgbClr val="000000"/>
              </a:buClr>
              <a:buSzPts val="1400"/>
              <a:buFont typeface="Arial"/>
              <a:buNone/>
            </a:pPr>
            <a:r>
              <a:rPr lang="en-US" sz="1200" b="0" i="0" u="none" strike="noStrike" cap="none">
                <a:solidFill>
                  <a:schemeClr val="dk1"/>
                </a:solidFill>
                <a:latin typeface="Calibri"/>
                <a:ea typeface="Calibri"/>
                <a:cs typeface="Calibri"/>
                <a:sym typeface="Calibri"/>
              </a:rPr>
              <a:t>A Random Forest Regression model is </a:t>
            </a:r>
            <a:r>
              <a:rPr lang="en-US" sz="1200" b="1" i="0" u="none" strike="noStrike" cap="none">
                <a:solidFill>
                  <a:schemeClr val="dk1"/>
                </a:solidFill>
                <a:latin typeface="Calibri"/>
                <a:ea typeface="Calibri"/>
                <a:cs typeface="Calibri"/>
                <a:sym typeface="Calibri"/>
              </a:rPr>
              <a:t>powerful and accurate</a:t>
            </a:r>
            <a:r>
              <a:rPr lang="en-US" sz="1200" b="0" i="0" u="none" strike="noStrike" cap="none">
                <a:solidFill>
                  <a:schemeClr val="dk1"/>
                </a:solidFill>
                <a:latin typeface="Calibri"/>
                <a:ea typeface="Calibri"/>
                <a:cs typeface="Calibri"/>
                <a:sym typeface="Calibri"/>
              </a:rPr>
              <a:t>. It usually performs great on many problems, including features with non-linear relationships</a:t>
            </a:r>
            <a:endParaRPr/>
          </a:p>
          <a:p>
            <a:pPr marL="457200" marR="0" lvl="0" indent="-22860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a:p>
            <a:pPr marL="457200" marR="0" lvl="0" indent="-228600" algn="l" rtl="0">
              <a:lnSpc>
                <a:spcPct val="100000"/>
              </a:lnSpc>
              <a:spcBef>
                <a:spcPts val="0"/>
              </a:spcBef>
              <a:spcAft>
                <a:spcPts val="0"/>
              </a:spcAft>
              <a:buClr>
                <a:srgbClr val="000000"/>
              </a:buClr>
              <a:buSzPts val="1400"/>
              <a:buFont typeface="Arial"/>
              <a:buNone/>
            </a:pPr>
            <a:r>
              <a:rPr lang="en-US" sz="1200" b="0" i="0" u="none" strike="noStrike" cap="none">
                <a:solidFill>
                  <a:schemeClr val="dk1"/>
                </a:solidFill>
                <a:latin typeface="Calibri"/>
                <a:ea typeface="Calibri"/>
                <a:cs typeface="Calibri"/>
                <a:sym typeface="Calibri"/>
              </a:rPr>
              <a:t>How is XGBoost different from random forest?</a:t>
            </a:r>
            <a:endParaRPr/>
          </a:p>
          <a:p>
            <a:pPr marL="457200" marR="0" lvl="0" indent="-228600" algn="l" rtl="0">
              <a:lnSpc>
                <a:spcPct val="100000"/>
              </a:lnSpc>
              <a:spcBef>
                <a:spcPts val="0"/>
              </a:spcBef>
              <a:spcAft>
                <a:spcPts val="0"/>
              </a:spcAft>
              <a:buClr>
                <a:srgbClr val="000000"/>
              </a:buClr>
              <a:buSzPts val="1400"/>
              <a:buFont typeface="Arial"/>
              <a:buNone/>
            </a:pPr>
            <a:r>
              <a:rPr lang="en-US" sz="1200" b="0" i="0" u="none" strike="noStrike" cap="none">
                <a:solidFill>
                  <a:schemeClr val="dk1"/>
                </a:solidFill>
                <a:latin typeface="Calibri"/>
                <a:ea typeface="Calibri"/>
                <a:cs typeface="Calibri"/>
                <a:sym typeface="Calibri"/>
              </a:rPr>
              <a:t>One of the most important differences between XG Boost and Random forest is that the </a:t>
            </a:r>
            <a:r>
              <a:rPr lang="en-US" sz="1200" b="1" i="0" u="none" strike="noStrike" cap="none">
                <a:solidFill>
                  <a:schemeClr val="dk1"/>
                </a:solidFill>
                <a:latin typeface="Calibri"/>
                <a:ea typeface="Calibri"/>
                <a:cs typeface="Calibri"/>
                <a:sym typeface="Calibri"/>
              </a:rPr>
              <a:t>XGBoost always gives more importance to functional space when reducing the cost of a model while Random Forest tries to give more preferences to hyperparameters to optimize the model</a:t>
            </a:r>
            <a:r>
              <a:rPr lang="en-US" sz="1200" b="0" i="0" u="none" strike="noStrike" cap="none">
                <a:solidFill>
                  <a:schemeClr val="dk1"/>
                </a:solidFill>
                <a:latin typeface="Calibri"/>
                <a:ea typeface="Calibri"/>
                <a:cs typeface="Calibri"/>
                <a:sym typeface="Calibri"/>
              </a:rPr>
              <a:t>..</a:t>
            </a:r>
            <a:endParaRPr/>
          </a:p>
          <a:p>
            <a:pPr marL="457200" marR="0" lvl="0" indent="-228600" algn="l" rtl="0">
              <a:lnSpc>
                <a:spcPct val="100000"/>
              </a:lnSpc>
              <a:spcBef>
                <a:spcPts val="0"/>
              </a:spcBef>
              <a:spcAft>
                <a:spcPts val="0"/>
              </a:spcAft>
              <a:buClr>
                <a:srgbClr val="000000"/>
              </a:buClr>
              <a:buSzPts val="1400"/>
              <a:buFont typeface="Arial"/>
              <a:buNone/>
            </a:pPr>
            <a:r>
              <a:rPr lang="en-US" sz="1200" b="1" i="0" u="none" strike="noStrike" cap="none">
                <a:solidFill>
                  <a:schemeClr val="dk1"/>
                </a:solidFill>
                <a:latin typeface="Calibri"/>
                <a:ea typeface="Calibri"/>
                <a:cs typeface="Calibri"/>
                <a:sym typeface="Calibri"/>
              </a:rPr>
              <a:t>n_estimators</a:t>
            </a:r>
            <a:r>
              <a:rPr lang="en-US" sz="1200" b="0" i="0" u="none" strike="noStrike" cap="none">
                <a:solidFill>
                  <a:schemeClr val="dk1"/>
                </a:solidFill>
                <a:latin typeface="Calibri"/>
                <a:ea typeface="Calibri"/>
                <a:cs typeface="Calibri"/>
                <a:sym typeface="Calibri"/>
              </a:rPr>
              <a:t> — the number of decision trees you will be running in the model</a:t>
            </a:r>
            <a:endParaRPr/>
          </a:p>
        </p:txBody>
      </p:sp>
      <p:sp>
        <p:nvSpPr>
          <p:cNvPr id="416" name="Google Shape;416;p5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21</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p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5" name="Google Shape;425;p5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Google Shape;436;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37" name="Google Shape;437;p2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b="0" i="0" u="none" strike="noStrike" cap="none">
              <a:solidFill>
                <a:schemeClr val="dk1"/>
              </a:solidFill>
              <a:latin typeface="Calibri"/>
              <a:ea typeface="Calibri"/>
              <a:cs typeface="Calibri"/>
              <a:sym typeface="Calibri"/>
            </a:endParaRPr>
          </a:p>
        </p:txBody>
      </p:sp>
      <p:sp>
        <p:nvSpPr>
          <p:cNvPr id="438" name="Google Shape;438;p2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23</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6"/>
        <p:cNvGrpSpPr/>
        <p:nvPr/>
      </p:nvGrpSpPr>
      <p:grpSpPr>
        <a:xfrm>
          <a:off x="0" y="0"/>
          <a:ext cx="0" cy="0"/>
          <a:chOff x="0" y="0"/>
          <a:chExt cx="0" cy="0"/>
        </a:xfrm>
      </p:grpSpPr>
      <p:sp>
        <p:nvSpPr>
          <p:cNvPr id="457" name="Google Shape;457;g119d570088c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8" name="Google Shape;458;g119d570088c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59" name="Google Shape;459;g119d570088c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24</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
        <p:cNvGrpSpPr/>
        <p:nvPr/>
      </p:nvGrpSpPr>
      <p:grpSpPr>
        <a:xfrm>
          <a:off x="0" y="0"/>
          <a:ext cx="0" cy="0"/>
          <a:chOff x="0" y="0"/>
          <a:chExt cx="0" cy="0"/>
        </a:xfrm>
      </p:grpSpPr>
      <p:sp>
        <p:nvSpPr>
          <p:cNvPr id="464" name="Google Shape;464;p2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65" name="Google Shape;465;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Google Shape;470;p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1" name="Google Shape;471;p3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b="0" i="0" u="none" strike="noStrike" cap="none">
              <a:solidFill>
                <a:schemeClr val="dk1"/>
              </a:solidFill>
              <a:latin typeface="Calibri"/>
              <a:ea typeface="Calibri"/>
              <a:cs typeface="Calibri"/>
              <a:sym typeface="Calibri"/>
            </a:endParaRPr>
          </a:p>
        </p:txBody>
      </p:sp>
      <p:sp>
        <p:nvSpPr>
          <p:cNvPr id="472" name="Google Shape;472;p3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26</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Google Shape;478;p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9" name="Google Shape;479;p3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b="0" i="0" u="none" strike="noStrike" cap="none">
              <a:solidFill>
                <a:schemeClr val="dk1"/>
              </a:solidFill>
              <a:latin typeface="Calibri"/>
              <a:ea typeface="Calibri"/>
              <a:cs typeface="Calibri"/>
              <a:sym typeface="Calibri"/>
            </a:endParaRPr>
          </a:p>
        </p:txBody>
      </p:sp>
      <p:sp>
        <p:nvSpPr>
          <p:cNvPr id="480" name="Google Shape;480;p3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27</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p6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87" name="Google Shape;487;p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21" name="Google Shape;12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f3a8d4be09_2_18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Change </a:t>
            </a:r>
            <a:endParaRPr/>
          </a:p>
        </p:txBody>
      </p:sp>
      <p:sp>
        <p:nvSpPr>
          <p:cNvPr id="137" name="Google Shape;137;gf3a8d4be09_2_1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f3a8d4be09_2_9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45" name="Google Shape;145;gf3a8d4be09_2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Calibri"/>
              <a:buNone/>
            </a:pPr>
            <a:endParaRPr sz="1100"/>
          </a:p>
        </p:txBody>
      </p:sp>
      <p:sp>
        <p:nvSpPr>
          <p:cNvPr id="157" name="Google Shape;157;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Calibri"/>
              <a:buNone/>
            </a:pPr>
            <a:endParaRPr sz="1100"/>
          </a:p>
        </p:txBody>
      </p:sp>
      <p:sp>
        <p:nvSpPr>
          <p:cNvPr id="164" name="Google Shape;164;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100"/>
          </a:p>
        </p:txBody>
      </p:sp>
      <p:sp>
        <p:nvSpPr>
          <p:cNvPr id="174" name="Google Shape;174;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119c79fd7f2_1_5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Calibri"/>
              <a:buNone/>
            </a:pPr>
            <a:endParaRPr sz="1100"/>
          </a:p>
          <a:p>
            <a:pPr marL="0" lvl="0" indent="0" algn="l" rtl="0">
              <a:lnSpc>
                <a:spcPct val="100000"/>
              </a:lnSpc>
              <a:spcBef>
                <a:spcPts val="0"/>
              </a:spcBef>
              <a:spcAft>
                <a:spcPts val="0"/>
              </a:spcAft>
              <a:buClr>
                <a:schemeClr val="dk1"/>
              </a:buClr>
              <a:buSzPts val="1100"/>
              <a:buFont typeface="Calibri"/>
              <a:buNone/>
            </a:pPr>
            <a:endParaRPr sz="1100"/>
          </a:p>
          <a:p>
            <a:pPr marL="0" lvl="0" indent="0" algn="l" rtl="0">
              <a:lnSpc>
                <a:spcPct val="100000"/>
              </a:lnSpc>
              <a:spcBef>
                <a:spcPts val="0"/>
              </a:spcBef>
              <a:spcAft>
                <a:spcPts val="0"/>
              </a:spcAft>
              <a:buClr>
                <a:schemeClr val="dk1"/>
              </a:buClr>
              <a:buSzPts val="1100"/>
              <a:buFont typeface="Calibri"/>
              <a:buNone/>
            </a:pPr>
            <a:endParaRPr sz="1100"/>
          </a:p>
        </p:txBody>
      </p:sp>
      <p:sp>
        <p:nvSpPr>
          <p:cNvPr id="180" name="Google Shape;180;g119c79fd7f2_1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p:cSld name="6_Title and Content">
    <p:spTree>
      <p:nvGrpSpPr>
        <p:cNvPr id="1" name="Shape 15"/>
        <p:cNvGrpSpPr/>
        <p:nvPr/>
      </p:nvGrpSpPr>
      <p:grpSpPr>
        <a:xfrm>
          <a:off x="0" y="0"/>
          <a:ext cx="0" cy="0"/>
          <a:chOff x="0" y="0"/>
          <a:chExt cx="0" cy="0"/>
        </a:xfrm>
      </p:grpSpPr>
      <p:sp>
        <p:nvSpPr>
          <p:cNvPr id="16" name="Google Shape;16;p61"/>
          <p:cNvSpPr/>
          <p:nvPr/>
        </p:nvSpPr>
        <p:spPr>
          <a:xfrm>
            <a:off x="0" y="13"/>
            <a:ext cx="12192000" cy="819151"/>
          </a:xfrm>
          <a:prstGeom prst="rect">
            <a:avLst/>
          </a:prstGeom>
          <a:solidFill>
            <a:srgbClr val="D5DBE5"/>
          </a:solidFill>
          <a:ln>
            <a:noFill/>
          </a:ln>
        </p:spPr>
        <p:txBody>
          <a:bodyPr spcFirstLastPara="1" wrap="square" lIns="91400" tIns="45675" rIns="91400" bIns="45675"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chemeClr val="lt1"/>
              </a:solidFill>
              <a:latin typeface="Calibri"/>
              <a:ea typeface="Calibri"/>
              <a:cs typeface="Calibri"/>
              <a:sym typeface="Calibri"/>
            </a:endParaRPr>
          </a:p>
        </p:txBody>
      </p:sp>
      <p:sp>
        <p:nvSpPr>
          <p:cNvPr id="17" name="Google Shape;17;p61"/>
          <p:cNvSpPr txBox="1">
            <a:spLocks noGrp="1"/>
          </p:cNvSpPr>
          <p:nvPr>
            <p:ph type="title"/>
          </p:nvPr>
        </p:nvSpPr>
        <p:spPr>
          <a:xfrm>
            <a:off x="228600" y="184714"/>
            <a:ext cx="10515600" cy="521639"/>
          </a:xfrm>
          <a:prstGeom prst="rect">
            <a:avLst/>
          </a:prstGeom>
          <a:noFill/>
          <a:ln>
            <a:noFill/>
          </a:ln>
        </p:spPr>
        <p:txBody>
          <a:bodyPr spcFirstLastPara="1" wrap="square" lIns="91400" tIns="45675" rIns="91400" bIns="45675" anchor="ctr" anchorCtr="0">
            <a:spAutoFit/>
          </a:bodyPr>
          <a:lstStyle>
            <a:lvl1pPr lvl="0" algn="l">
              <a:lnSpc>
                <a:spcPct val="90000"/>
              </a:lnSpc>
              <a:spcBef>
                <a:spcPts val="0"/>
              </a:spcBef>
              <a:spcAft>
                <a:spcPts val="0"/>
              </a:spcAft>
              <a:buClr>
                <a:schemeClr val="dk1"/>
              </a:buClr>
              <a:buSzPts val="2300"/>
              <a:buFont typeface="Georgia"/>
              <a:buNone/>
              <a:defRPr sz="3100">
                <a:solidFill>
                  <a:schemeClr val="dk1"/>
                </a:solidFill>
                <a:latin typeface="Georgia"/>
                <a:ea typeface="Georgia"/>
                <a:cs typeface="Georgia"/>
                <a:sym typeface="Georgia"/>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8" name="Google Shape;18;p61"/>
          <p:cNvSpPr txBox="1">
            <a:spLocks noGrp="1"/>
          </p:cNvSpPr>
          <p:nvPr>
            <p:ph type="sldNum" idx="12"/>
          </p:nvPr>
        </p:nvSpPr>
        <p:spPr>
          <a:xfrm>
            <a:off x="11639552" y="6350000"/>
            <a:ext cx="390525" cy="288925"/>
          </a:xfrm>
          <a:prstGeom prst="rect">
            <a:avLst/>
          </a:prstGeom>
          <a:noFill/>
          <a:ln>
            <a:noFill/>
          </a:ln>
        </p:spPr>
        <p:txBody>
          <a:bodyPr spcFirstLastPara="1" wrap="square" lIns="91400" tIns="45675" rIns="91400" bIns="45675" anchor="ctr" anchorCtr="0">
            <a:noAutofit/>
          </a:bodyPr>
          <a:lstStyle>
            <a:lvl1pPr marL="0" lvl="0"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1pPr>
            <a:lvl2pPr marL="0" lvl="1"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2pPr>
            <a:lvl3pPr marL="0" lvl="2"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3pPr>
            <a:lvl4pPr marL="0" lvl="3"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4pPr>
            <a:lvl5pPr marL="0" lvl="4"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5pPr>
            <a:lvl6pPr marL="0" lvl="5"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6pPr>
            <a:lvl7pPr marL="0" lvl="6"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7pPr>
            <a:lvl8pPr marL="0" lvl="7"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8pPr>
            <a:lvl9pPr marL="0" lvl="8"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cxnSp>
        <p:nvCxnSpPr>
          <p:cNvPr id="19" name="Google Shape;19;p61"/>
          <p:cNvCxnSpPr/>
          <p:nvPr/>
        </p:nvCxnSpPr>
        <p:spPr>
          <a:xfrm>
            <a:off x="13" y="6457951"/>
            <a:ext cx="9608457" cy="0"/>
          </a:xfrm>
          <a:prstGeom prst="straightConnector1">
            <a:avLst/>
          </a:prstGeom>
          <a:noFill/>
          <a:ln w="9525" cap="flat" cmpd="sng">
            <a:solidFill>
              <a:schemeClr val="accent1"/>
            </a:solidFill>
            <a:prstDash val="solid"/>
            <a:miter lim="800000"/>
            <a:headEnd type="none" w="sm" len="sm"/>
            <a:tailEnd type="none" w="sm" len="sm"/>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74"/>
        <p:cNvGrpSpPr/>
        <p:nvPr/>
      </p:nvGrpSpPr>
      <p:grpSpPr>
        <a:xfrm>
          <a:off x="0" y="0"/>
          <a:ext cx="0" cy="0"/>
          <a:chOff x="0" y="0"/>
          <a:chExt cx="0" cy="0"/>
        </a:xfrm>
      </p:grpSpPr>
      <p:sp>
        <p:nvSpPr>
          <p:cNvPr id="75" name="Google Shape;75;p45"/>
          <p:cNvSpPr txBox="1">
            <a:spLocks noGrp="1"/>
          </p:cNvSpPr>
          <p:nvPr>
            <p:ph type="title"/>
          </p:nvPr>
        </p:nvSpPr>
        <p:spPr>
          <a:xfrm>
            <a:off x="839788" y="457200"/>
            <a:ext cx="3932237" cy="1600200"/>
          </a:xfrm>
          <a:prstGeom prst="rect">
            <a:avLst/>
          </a:prstGeom>
          <a:noFill/>
          <a:ln>
            <a:noFill/>
          </a:ln>
        </p:spPr>
        <p:txBody>
          <a:bodyPr spcFirstLastPara="1" wrap="square" lIns="91400" tIns="45675" rIns="91400" bIns="45675"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45"/>
          <p:cNvSpPr>
            <a:spLocks noGrp="1"/>
          </p:cNvSpPr>
          <p:nvPr>
            <p:ph type="pic" idx="2"/>
          </p:nvPr>
        </p:nvSpPr>
        <p:spPr>
          <a:xfrm>
            <a:off x="5183188" y="987437"/>
            <a:ext cx="6172200" cy="4873625"/>
          </a:xfrm>
          <a:prstGeom prst="rect">
            <a:avLst/>
          </a:prstGeom>
          <a:noFill/>
          <a:ln>
            <a:noFill/>
          </a:ln>
        </p:spPr>
      </p:sp>
      <p:sp>
        <p:nvSpPr>
          <p:cNvPr id="77" name="Google Shape;77;p45"/>
          <p:cNvSpPr txBox="1">
            <a:spLocks noGrp="1"/>
          </p:cNvSpPr>
          <p:nvPr>
            <p:ph type="body" idx="1"/>
          </p:nvPr>
        </p:nvSpPr>
        <p:spPr>
          <a:xfrm>
            <a:off x="839788" y="2057403"/>
            <a:ext cx="3932237" cy="3811588"/>
          </a:xfrm>
          <a:prstGeom prst="rect">
            <a:avLst/>
          </a:prstGeom>
          <a:noFill/>
          <a:ln>
            <a:noFill/>
          </a:ln>
        </p:spPr>
        <p:txBody>
          <a:bodyPr spcFirstLastPara="1" wrap="square" lIns="91400" tIns="45675" rIns="91400" bIns="45675"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5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100"/>
            </a:lvl4pPr>
            <a:lvl5pPr marL="2286000" lvl="4" indent="-228600" algn="l">
              <a:lnSpc>
                <a:spcPct val="90000"/>
              </a:lnSpc>
              <a:spcBef>
                <a:spcPts val="500"/>
              </a:spcBef>
              <a:spcAft>
                <a:spcPts val="0"/>
              </a:spcAft>
              <a:buClr>
                <a:schemeClr val="dk1"/>
              </a:buClr>
              <a:buSzPts val="1000"/>
              <a:buNone/>
              <a:defRPr sz="1100"/>
            </a:lvl5pPr>
            <a:lvl6pPr marL="2743200" lvl="5" indent="-228600" algn="l">
              <a:lnSpc>
                <a:spcPct val="90000"/>
              </a:lnSpc>
              <a:spcBef>
                <a:spcPts val="500"/>
              </a:spcBef>
              <a:spcAft>
                <a:spcPts val="0"/>
              </a:spcAft>
              <a:buClr>
                <a:schemeClr val="dk1"/>
              </a:buClr>
              <a:buSzPts val="1000"/>
              <a:buNone/>
              <a:defRPr sz="1100"/>
            </a:lvl6pPr>
            <a:lvl7pPr marL="3200400" lvl="6" indent="-228600" algn="l">
              <a:lnSpc>
                <a:spcPct val="90000"/>
              </a:lnSpc>
              <a:spcBef>
                <a:spcPts val="500"/>
              </a:spcBef>
              <a:spcAft>
                <a:spcPts val="0"/>
              </a:spcAft>
              <a:buClr>
                <a:schemeClr val="dk1"/>
              </a:buClr>
              <a:buSzPts val="1000"/>
              <a:buNone/>
              <a:defRPr sz="1100"/>
            </a:lvl7pPr>
            <a:lvl8pPr marL="3657600" lvl="7" indent="-228600" algn="l">
              <a:lnSpc>
                <a:spcPct val="90000"/>
              </a:lnSpc>
              <a:spcBef>
                <a:spcPts val="500"/>
              </a:spcBef>
              <a:spcAft>
                <a:spcPts val="0"/>
              </a:spcAft>
              <a:buClr>
                <a:schemeClr val="dk1"/>
              </a:buClr>
              <a:buSzPts val="1000"/>
              <a:buNone/>
              <a:defRPr sz="1100"/>
            </a:lvl8pPr>
            <a:lvl9pPr marL="4114800" lvl="8" indent="-228600" algn="l">
              <a:lnSpc>
                <a:spcPct val="90000"/>
              </a:lnSpc>
              <a:spcBef>
                <a:spcPts val="500"/>
              </a:spcBef>
              <a:spcAft>
                <a:spcPts val="0"/>
              </a:spcAft>
              <a:buClr>
                <a:schemeClr val="dk1"/>
              </a:buClr>
              <a:buSzPts val="1000"/>
              <a:buNone/>
              <a:defRPr sz="1100"/>
            </a:lvl9pPr>
          </a:lstStyle>
          <a:p>
            <a:endParaRPr/>
          </a:p>
        </p:txBody>
      </p:sp>
      <p:sp>
        <p:nvSpPr>
          <p:cNvPr id="78" name="Google Shape;78;p45"/>
          <p:cNvSpPr txBox="1">
            <a:spLocks noGrp="1"/>
          </p:cNvSpPr>
          <p:nvPr>
            <p:ph type="dt" idx="10"/>
          </p:nvPr>
        </p:nvSpPr>
        <p:spPr>
          <a:xfrm>
            <a:off x="838200" y="6356352"/>
            <a:ext cx="2743200" cy="365125"/>
          </a:xfrm>
          <a:prstGeom prst="rect">
            <a:avLst/>
          </a:prstGeom>
          <a:noFill/>
          <a:ln>
            <a:noFill/>
          </a:ln>
        </p:spPr>
        <p:txBody>
          <a:bodyPr spcFirstLastPara="1" wrap="square" lIns="91400" tIns="45675" rIns="91400" bIns="45675"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9" name="Google Shape;79;p45"/>
          <p:cNvSpPr txBox="1">
            <a:spLocks noGrp="1"/>
          </p:cNvSpPr>
          <p:nvPr>
            <p:ph type="ftr" idx="11"/>
          </p:nvPr>
        </p:nvSpPr>
        <p:spPr>
          <a:xfrm>
            <a:off x="4038600" y="6356352"/>
            <a:ext cx="4114800" cy="365125"/>
          </a:xfrm>
          <a:prstGeom prst="rect">
            <a:avLst/>
          </a:prstGeom>
          <a:noFill/>
          <a:ln>
            <a:noFill/>
          </a:ln>
        </p:spPr>
        <p:txBody>
          <a:bodyPr spcFirstLastPara="1" wrap="square" lIns="91400" tIns="45675" rIns="91400" bIns="45675"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0" name="Google Shape;80;p45"/>
          <p:cNvSpPr txBox="1">
            <a:spLocks noGrp="1"/>
          </p:cNvSpPr>
          <p:nvPr>
            <p:ph type="sldNum" idx="12"/>
          </p:nvPr>
        </p:nvSpPr>
        <p:spPr>
          <a:xfrm>
            <a:off x="8610600" y="6356352"/>
            <a:ext cx="2743200" cy="365125"/>
          </a:xfrm>
          <a:prstGeom prst="rect">
            <a:avLst/>
          </a:prstGeom>
          <a:noFill/>
          <a:ln>
            <a:noFill/>
          </a:ln>
        </p:spPr>
        <p:txBody>
          <a:bodyPr spcFirstLastPara="1" wrap="square" lIns="91400" tIns="45675" rIns="91400" bIns="45675"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81"/>
        <p:cNvGrpSpPr/>
        <p:nvPr/>
      </p:nvGrpSpPr>
      <p:grpSpPr>
        <a:xfrm>
          <a:off x="0" y="0"/>
          <a:ext cx="0" cy="0"/>
          <a:chOff x="0" y="0"/>
          <a:chExt cx="0" cy="0"/>
        </a:xfrm>
      </p:grpSpPr>
      <p:sp>
        <p:nvSpPr>
          <p:cNvPr id="82" name="Google Shape;82;p46"/>
          <p:cNvSpPr txBox="1">
            <a:spLocks noGrp="1"/>
          </p:cNvSpPr>
          <p:nvPr>
            <p:ph type="title"/>
          </p:nvPr>
        </p:nvSpPr>
        <p:spPr>
          <a:xfrm>
            <a:off x="838200" y="365125"/>
            <a:ext cx="10515600" cy="1325563"/>
          </a:xfrm>
          <a:prstGeom prst="rect">
            <a:avLst/>
          </a:prstGeom>
          <a:noFill/>
          <a:ln>
            <a:noFill/>
          </a:ln>
        </p:spPr>
        <p:txBody>
          <a:bodyPr spcFirstLastPara="1" wrap="square" lIns="91400" tIns="45675" rIns="91400" bIns="45675"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46"/>
          <p:cNvSpPr txBox="1">
            <a:spLocks noGrp="1"/>
          </p:cNvSpPr>
          <p:nvPr>
            <p:ph type="body" idx="1"/>
          </p:nvPr>
        </p:nvSpPr>
        <p:spPr>
          <a:xfrm rot="5400000">
            <a:off x="3920333" y="-1256507"/>
            <a:ext cx="4351339" cy="10515600"/>
          </a:xfrm>
          <a:prstGeom prst="rect">
            <a:avLst/>
          </a:prstGeom>
          <a:noFill/>
          <a:ln>
            <a:noFill/>
          </a:ln>
        </p:spPr>
        <p:txBody>
          <a:bodyPr spcFirstLastPara="1" wrap="square" lIns="91400" tIns="45675" rIns="91400" bIns="45675"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4" name="Google Shape;84;p46"/>
          <p:cNvSpPr txBox="1">
            <a:spLocks noGrp="1"/>
          </p:cNvSpPr>
          <p:nvPr>
            <p:ph type="dt" idx="10"/>
          </p:nvPr>
        </p:nvSpPr>
        <p:spPr>
          <a:xfrm>
            <a:off x="838200" y="6356352"/>
            <a:ext cx="2743200" cy="365125"/>
          </a:xfrm>
          <a:prstGeom prst="rect">
            <a:avLst/>
          </a:prstGeom>
          <a:noFill/>
          <a:ln>
            <a:noFill/>
          </a:ln>
        </p:spPr>
        <p:txBody>
          <a:bodyPr spcFirstLastPara="1" wrap="square" lIns="91400" tIns="45675" rIns="91400" bIns="45675"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5" name="Google Shape;85;p46"/>
          <p:cNvSpPr txBox="1">
            <a:spLocks noGrp="1"/>
          </p:cNvSpPr>
          <p:nvPr>
            <p:ph type="ftr" idx="11"/>
          </p:nvPr>
        </p:nvSpPr>
        <p:spPr>
          <a:xfrm>
            <a:off x="4038600" y="6356352"/>
            <a:ext cx="4114800" cy="365125"/>
          </a:xfrm>
          <a:prstGeom prst="rect">
            <a:avLst/>
          </a:prstGeom>
          <a:noFill/>
          <a:ln>
            <a:noFill/>
          </a:ln>
        </p:spPr>
        <p:txBody>
          <a:bodyPr spcFirstLastPara="1" wrap="square" lIns="91400" tIns="45675" rIns="91400" bIns="45675"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6" name="Google Shape;86;p46"/>
          <p:cNvSpPr txBox="1">
            <a:spLocks noGrp="1"/>
          </p:cNvSpPr>
          <p:nvPr>
            <p:ph type="sldNum" idx="12"/>
          </p:nvPr>
        </p:nvSpPr>
        <p:spPr>
          <a:xfrm>
            <a:off x="8610600" y="6356352"/>
            <a:ext cx="2743200" cy="365125"/>
          </a:xfrm>
          <a:prstGeom prst="rect">
            <a:avLst/>
          </a:prstGeom>
          <a:noFill/>
          <a:ln>
            <a:noFill/>
          </a:ln>
        </p:spPr>
        <p:txBody>
          <a:bodyPr spcFirstLastPara="1" wrap="square" lIns="91400" tIns="45675" rIns="91400" bIns="45675"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7"/>
        <p:cNvGrpSpPr/>
        <p:nvPr/>
      </p:nvGrpSpPr>
      <p:grpSpPr>
        <a:xfrm>
          <a:off x="0" y="0"/>
          <a:ext cx="0" cy="0"/>
          <a:chOff x="0" y="0"/>
          <a:chExt cx="0" cy="0"/>
        </a:xfrm>
      </p:grpSpPr>
      <p:sp>
        <p:nvSpPr>
          <p:cNvPr id="88" name="Google Shape;88;p47"/>
          <p:cNvSpPr txBox="1">
            <a:spLocks noGrp="1"/>
          </p:cNvSpPr>
          <p:nvPr>
            <p:ph type="title"/>
          </p:nvPr>
        </p:nvSpPr>
        <p:spPr>
          <a:xfrm rot="5400000">
            <a:off x="7133442" y="1956595"/>
            <a:ext cx="5811839" cy="2628900"/>
          </a:xfrm>
          <a:prstGeom prst="rect">
            <a:avLst/>
          </a:prstGeom>
          <a:noFill/>
          <a:ln>
            <a:noFill/>
          </a:ln>
        </p:spPr>
        <p:txBody>
          <a:bodyPr spcFirstLastPara="1" wrap="square" lIns="91400" tIns="45675" rIns="91400" bIns="45675"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9" name="Google Shape;89;p47"/>
          <p:cNvSpPr txBox="1">
            <a:spLocks noGrp="1"/>
          </p:cNvSpPr>
          <p:nvPr>
            <p:ph type="body" idx="1"/>
          </p:nvPr>
        </p:nvSpPr>
        <p:spPr>
          <a:xfrm rot="5400000">
            <a:off x="1799442" y="-596106"/>
            <a:ext cx="5811839" cy="7734300"/>
          </a:xfrm>
          <a:prstGeom prst="rect">
            <a:avLst/>
          </a:prstGeom>
          <a:noFill/>
          <a:ln>
            <a:noFill/>
          </a:ln>
        </p:spPr>
        <p:txBody>
          <a:bodyPr spcFirstLastPara="1" wrap="square" lIns="91400" tIns="45675" rIns="91400" bIns="45675"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0" name="Google Shape;90;p47"/>
          <p:cNvSpPr txBox="1">
            <a:spLocks noGrp="1"/>
          </p:cNvSpPr>
          <p:nvPr>
            <p:ph type="dt" idx="10"/>
          </p:nvPr>
        </p:nvSpPr>
        <p:spPr>
          <a:xfrm>
            <a:off x="838200" y="6356352"/>
            <a:ext cx="2743200" cy="365125"/>
          </a:xfrm>
          <a:prstGeom prst="rect">
            <a:avLst/>
          </a:prstGeom>
          <a:noFill/>
          <a:ln>
            <a:noFill/>
          </a:ln>
        </p:spPr>
        <p:txBody>
          <a:bodyPr spcFirstLastPara="1" wrap="square" lIns="91400" tIns="45675" rIns="91400" bIns="45675"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1" name="Google Shape;91;p47"/>
          <p:cNvSpPr txBox="1">
            <a:spLocks noGrp="1"/>
          </p:cNvSpPr>
          <p:nvPr>
            <p:ph type="ftr" idx="11"/>
          </p:nvPr>
        </p:nvSpPr>
        <p:spPr>
          <a:xfrm>
            <a:off x="4038600" y="6356352"/>
            <a:ext cx="4114800" cy="365125"/>
          </a:xfrm>
          <a:prstGeom prst="rect">
            <a:avLst/>
          </a:prstGeom>
          <a:noFill/>
          <a:ln>
            <a:noFill/>
          </a:ln>
        </p:spPr>
        <p:txBody>
          <a:bodyPr spcFirstLastPara="1" wrap="square" lIns="91400" tIns="45675" rIns="91400" bIns="45675"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2" name="Google Shape;92;p47"/>
          <p:cNvSpPr txBox="1">
            <a:spLocks noGrp="1"/>
          </p:cNvSpPr>
          <p:nvPr>
            <p:ph type="sldNum" idx="12"/>
          </p:nvPr>
        </p:nvSpPr>
        <p:spPr>
          <a:xfrm>
            <a:off x="8610600" y="6356352"/>
            <a:ext cx="2743200" cy="365125"/>
          </a:xfrm>
          <a:prstGeom prst="rect">
            <a:avLst/>
          </a:prstGeom>
          <a:noFill/>
          <a:ln>
            <a:noFill/>
          </a:ln>
        </p:spPr>
        <p:txBody>
          <a:bodyPr spcFirstLastPara="1" wrap="square" lIns="91400" tIns="45675" rIns="91400" bIns="45675"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1">
  <p:cSld name="Title and Content">
    <p:spTree>
      <p:nvGrpSpPr>
        <p:cNvPr id="1" name="Shape 24"/>
        <p:cNvGrpSpPr/>
        <p:nvPr/>
      </p:nvGrpSpPr>
      <p:grpSpPr>
        <a:xfrm>
          <a:off x="0" y="0"/>
          <a:ext cx="0" cy="0"/>
          <a:chOff x="0" y="0"/>
          <a:chExt cx="0" cy="0"/>
        </a:xfrm>
      </p:grpSpPr>
      <p:sp>
        <p:nvSpPr>
          <p:cNvPr id="25" name="Google Shape;25;gf3a8d4be09_2_86"/>
          <p:cNvSpPr/>
          <p:nvPr/>
        </p:nvSpPr>
        <p:spPr>
          <a:xfrm>
            <a:off x="0" y="3"/>
            <a:ext cx="12192000" cy="819300"/>
          </a:xfrm>
          <a:prstGeom prst="rect">
            <a:avLst/>
          </a:prstGeom>
          <a:solidFill>
            <a:srgbClr val="D5DBE5"/>
          </a:solidFill>
          <a:ln>
            <a:noFill/>
          </a:ln>
        </p:spPr>
        <p:txBody>
          <a:bodyPr spcFirstLastPara="1" wrap="square" lIns="91400" tIns="45675" rIns="91400" bIns="456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900" b="0" i="0" u="none" strike="noStrike" cap="none">
              <a:solidFill>
                <a:schemeClr val="lt1"/>
              </a:solidFill>
              <a:latin typeface="Calibri"/>
              <a:ea typeface="Calibri"/>
              <a:cs typeface="Calibri"/>
              <a:sym typeface="Calibri"/>
            </a:endParaRPr>
          </a:p>
        </p:txBody>
      </p:sp>
      <p:sp>
        <p:nvSpPr>
          <p:cNvPr id="26" name="Google Shape;26;gf3a8d4be09_2_86"/>
          <p:cNvSpPr txBox="1">
            <a:spLocks noGrp="1"/>
          </p:cNvSpPr>
          <p:nvPr>
            <p:ph type="title"/>
          </p:nvPr>
        </p:nvSpPr>
        <p:spPr>
          <a:xfrm>
            <a:off x="228600" y="187044"/>
            <a:ext cx="10515600" cy="517024"/>
          </a:xfrm>
          <a:prstGeom prst="rect">
            <a:avLst/>
          </a:prstGeom>
          <a:noFill/>
          <a:ln>
            <a:noFill/>
          </a:ln>
        </p:spPr>
        <p:txBody>
          <a:bodyPr spcFirstLastPara="1" wrap="square" lIns="91400" tIns="45675" rIns="91400" bIns="45675" anchor="ctr" anchorCtr="0">
            <a:spAutoFit/>
          </a:bodyPr>
          <a:lstStyle>
            <a:lvl1pPr lvl="0" algn="l">
              <a:lnSpc>
                <a:spcPct val="90000"/>
              </a:lnSpc>
              <a:spcBef>
                <a:spcPts val="0"/>
              </a:spcBef>
              <a:spcAft>
                <a:spcPts val="0"/>
              </a:spcAft>
              <a:buClr>
                <a:schemeClr val="dk1"/>
              </a:buClr>
              <a:buSzPts val="3000"/>
              <a:buFont typeface="Georgia"/>
              <a:buNone/>
              <a:defRPr sz="3100">
                <a:solidFill>
                  <a:schemeClr val="dk1"/>
                </a:solidFill>
                <a:latin typeface="Georgia"/>
                <a:ea typeface="Georgia"/>
                <a:cs typeface="Georgia"/>
                <a:sym typeface="Georgi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gf3a8d4be09_2_86"/>
          <p:cNvSpPr txBox="1">
            <a:spLocks noGrp="1"/>
          </p:cNvSpPr>
          <p:nvPr>
            <p:ph type="sldNum" idx="12"/>
          </p:nvPr>
        </p:nvSpPr>
        <p:spPr>
          <a:xfrm>
            <a:off x="11639549" y="6350003"/>
            <a:ext cx="390600" cy="288900"/>
          </a:xfrm>
          <a:prstGeom prst="rect">
            <a:avLst/>
          </a:prstGeom>
          <a:noFill/>
          <a:ln>
            <a:noFill/>
          </a:ln>
        </p:spPr>
        <p:txBody>
          <a:bodyPr spcFirstLastPara="1" wrap="square" lIns="91400" tIns="45675" rIns="91400" bIns="45675"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cxnSp>
        <p:nvCxnSpPr>
          <p:cNvPr id="28" name="Google Shape;28;gf3a8d4be09_2_86"/>
          <p:cNvCxnSpPr/>
          <p:nvPr/>
        </p:nvCxnSpPr>
        <p:spPr>
          <a:xfrm>
            <a:off x="0" y="6457951"/>
            <a:ext cx="9608400" cy="0"/>
          </a:xfrm>
          <a:prstGeom prst="straightConnector1">
            <a:avLst/>
          </a:prstGeom>
          <a:noFill/>
          <a:ln w="9525" cap="flat" cmpd="sng">
            <a:solidFill>
              <a:schemeClr val="accent1"/>
            </a:solidFill>
            <a:prstDash val="solid"/>
            <a:miter lim="800000"/>
            <a:headEnd type="none" w="sm" len="sm"/>
            <a:tailEnd type="none" w="sm" len="sm"/>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9"/>
        <p:cNvGrpSpPr/>
        <p:nvPr/>
      </p:nvGrpSpPr>
      <p:grpSpPr>
        <a:xfrm>
          <a:off x="0" y="0"/>
          <a:ext cx="0" cy="0"/>
          <a:chOff x="0" y="0"/>
          <a:chExt cx="0" cy="0"/>
        </a:xfrm>
      </p:grpSpPr>
      <p:sp>
        <p:nvSpPr>
          <p:cNvPr id="30" name="Google Shape;30;p39"/>
          <p:cNvSpPr txBox="1">
            <a:spLocks noGrp="1"/>
          </p:cNvSpPr>
          <p:nvPr>
            <p:ph type="title"/>
          </p:nvPr>
        </p:nvSpPr>
        <p:spPr>
          <a:xfrm>
            <a:off x="838200" y="365125"/>
            <a:ext cx="10515600" cy="1325563"/>
          </a:xfrm>
          <a:prstGeom prst="rect">
            <a:avLst/>
          </a:prstGeom>
          <a:noFill/>
          <a:ln>
            <a:noFill/>
          </a:ln>
        </p:spPr>
        <p:txBody>
          <a:bodyPr spcFirstLastPara="1" wrap="square" lIns="91400" tIns="45675" rIns="91400" bIns="45675"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39"/>
          <p:cNvSpPr txBox="1">
            <a:spLocks noGrp="1"/>
          </p:cNvSpPr>
          <p:nvPr>
            <p:ph type="body" idx="1"/>
          </p:nvPr>
        </p:nvSpPr>
        <p:spPr>
          <a:xfrm>
            <a:off x="838200" y="1825625"/>
            <a:ext cx="10515600" cy="4351339"/>
          </a:xfrm>
          <a:prstGeom prst="rect">
            <a:avLst/>
          </a:prstGeom>
          <a:noFill/>
          <a:ln>
            <a:noFill/>
          </a:ln>
        </p:spPr>
        <p:txBody>
          <a:bodyPr spcFirstLastPara="1" wrap="square" lIns="91400" tIns="45675" rIns="91400" bIns="45675"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2" name="Google Shape;32;p39"/>
          <p:cNvSpPr txBox="1">
            <a:spLocks noGrp="1"/>
          </p:cNvSpPr>
          <p:nvPr>
            <p:ph type="dt" idx="10"/>
          </p:nvPr>
        </p:nvSpPr>
        <p:spPr>
          <a:xfrm>
            <a:off x="838200" y="6356352"/>
            <a:ext cx="2743200" cy="365125"/>
          </a:xfrm>
          <a:prstGeom prst="rect">
            <a:avLst/>
          </a:prstGeom>
          <a:noFill/>
          <a:ln>
            <a:noFill/>
          </a:ln>
        </p:spPr>
        <p:txBody>
          <a:bodyPr spcFirstLastPara="1" wrap="square" lIns="91400" tIns="45675" rIns="91400" bIns="45675"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3" name="Google Shape;33;p39"/>
          <p:cNvSpPr txBox="1">
            <a:spLocks noGrp="1"/>
          </p:cNvSpPr>
          <p:nvPr>
            <p:ph type="ftr" idx="11"/>
          </p:nvPr>
        </p:nvSpPr>
        <p:spPr>
          <a:xfrm>
            <a:off x="4038600" y="6356352"/>
            <a:ext cx="4114800" cy="365125"/>
          </a:xfrm>
          <a:prstGeom prst="rect">
            <a:avLst/>
          </a:prstGeom>
          <a:noFill/>
          <a:ln>
            <a:noFill/>
          </a:ln>
        </p:spPr>
        <p:txBody>
          <a:bodyPr spcFirstLastPara="1" wrap="square" lIns="91400" tIns="45675" rIns="91400" bIns="45675"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39"/>
          <p:cNvSpPr txBox="1">
            <a:spLocks noGrp="1"/>
          </p:cNvSpPr>
          <p:nvPr>
            <p:ph type="sldNum" idx="12"/>
          </p:nvPr>
        </p:nvSpPr>
        <p:spPr>
          <a:xfrm>
            <a:off x="8610600" y="6356352"/>
            <a:ext cx="2743200" cy="365125"/>
          </a:xfrm>
          <a:prstGeom prst="rect">
            <a:avLst/>
          </a:prstGeom>
          <a:noFill/>
          <a:ln>
            <a:noFill/>
          </a:ln>
        </p:spPr>
        <p:txBody>
          <a:bodyPr spcFirstLastPara="1" wrap="square" lIns="91400" tIns="45675" rIns="91400" bIns="45675"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5"/>
        <p:cNvGrpSpPr/>
        <p:nvPr/>
      </p:nvGrpSpPr>
      <p:grpSpPr>
        <a:xfrm>
          <a:off x="0" y="0"/>
          <a:ext cx="0" cy="0"/>
          <a:chOff x="0" y="0"/>
          <a:chExt cx="0" cy="0"/>
        </a:xfrm>
      </p:grpSpPr>
      <p:sp>
        <p:nvSpPr>
          <p:cNvPr id="36" name="Google Shape;36;p42"/>
          <p:cNvSpPr txBox="1">
            <a:spLocks noGrp="1"/>
          </p:cNvSpPr>
          <p:nvPr>
            <p:ph type="title"/>
          </p:nvPr>
        </p:nvSpPr>
        <p:spPr>
          <a:xfrm>
            <a:off x="839788" y="365125"/>
            <a:ext cx="10515600" cy="1325563"/>
          </a:xfrm>
          <a:prstGeom prst="rect">
            <a:avLst/>
          </a:prstGeom>
          <a:noFill/>
          <a:ln>
            <a:noFill/>
          </a:ln>
        </p:spPr>
        <p:txBody>
          <a:bodyPr spcFirstLastPara="1" wrap="square" lIns="91400" tIns="45675" rIns="91400" bIns="45675"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42"/>
          <p:cNvSpPr txBox="1">
            <a:spLocks noGrp="1"/>
          </p:cNvSpPr>
          <p:nvPr>
            <p:ph type="body" idx="1"/>
          </p:nvPr>
        </p:nvSpPr>
        <p:spPr>
          <a:xfrm>
            <a:off x="839789" y="1681163"/>
            <a:ext cx="5157787" cy="823912"/>
          </a:xfrm>
          <a:prstGeom prst="rect">
            <a:avLst/>
          </a:prstGeom>
          <a:noFill/>
          <a:ln>
            <a:noFill/>
          </a:ln>
        </p:spPr>
        <p:txBody>
          <a:bodyPr spcFirstLastPara="1" wrap="square" lIns="91400" tIns="45675" rIns="91400" bIns="45675"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9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38" name="Google Shape;38;p42"/>
          <p:cNvSpPr txBox="1">
            <a:spLocks noGrp="1"/>
          </p:cNvSpPr>
          <p:nvPr>
            <p:ph type="body" idx="2"/>
          </p:nvPr>
        </p:nvSpPr>
        <p:spPr>
          <a:xfrm>
            <a:off x="839789" y="2505075"/>
            <a:ext cx="5157787" cy="3684588"/>
          </a:xfrm>
          <a:prstGeom prst="rect">
            <a:avLst/>
          </a:prstGeom>
          <a:noFill/>
          <a:ln>
            <a:noFill/>
          </a:ln>
        </p:spPr>
        <p:txBody>
          <a:bodyPr spcFirstLastPara="1" wrap="square" lIns="91400" tIns="45675" rIns="91400" bIns="45675"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9" name="Google Shape;39;p42"/>
          <p:cNvSpPr txBox="1">
            <a:spLocks noGrp="1"/>
          </p:cNvSpPr>
          <p:nvPr>
            <p:ph type="body" idx="3"/>
          </p:nvPr>
        </p:nvSpPr>
        <p:spPr>
          <a:xfrm>
            <a:off x="6172203" y="1681163"/>
            <a:ext cx="5183188" cy="823912"/>
          </a:xfrm>
          <a:prstGeom prst="rect">
            <a:avLst/>
          </a:prstGeom>
          <a:noFill/>
          <a:ln>
            <a:noFill/>
          </a:ln>
        </p:spPr>
        <p:txBody>
          <a:bodyPr spcFirstLastPara="1" wrap="square" lIns="91400" tIns="45675" rIns="91400" bIns="45675"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9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0" name="Google Shape;40;p42"/>
          <p:cNvSpPr txBox="1">
            <a:spLocks noGrp="1"/>
          </p:cNvSpPr>
          <p:nvPr>
            <p:ph type="body" idx="4"/>
          </p:nvPr>
        </p:nvSpPr>
        <p:spPr>
          <a:xfrm>
            <a:off x="6172203" y="2505075"/>
            <a:ext cx="5183188" cy="3684588"/>
          </a:xfrm>
          <a:prstGeom prst="rect">
            <a:avLst/>
          </a:prstGeom>
          <a:noFill/>
          <a:ln>
            <a:noFill/>
          </a:ln>
        </p:spPr>
        <p:txBody>
          <a:bodyPr spcFirstLastPara="1" wrap="square" lIns="91400" tIns="45675" rIns="91400" bIns="45675"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1" name="Google Shape;41;p42"/>
          <p:cNvSpPr txBox="1">
            <a:spLocks noGrp="1"/>
          </p:cNvSpPr>
          <p:nvPr>
            <p:ph type="dt" idx="10"/>
          </p:nvPr>
        </p:nvSpPr>
        <p:spPr>
          <a:xfrm>
            <a:off x="838200" y="6356352"/>
            <a:ext cx="2743200" cy="365125"/>
          </a:xfrm>
          <a:prstGeom prst="rect">
            <a:avLst/>
          </a:prstGeom>
          <a:noFill/>
          <a:ln>
            <a:noFill/>
          </a:ln>
        </p:spPr>
        <p:txBody>
          <a:bodyPr spcFirstLastPara="1" wrap="square" lIns="91400" tIns="45675" rIns="91400" bIns="45675"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42"/>
          <p:cNvSpPr txBox="1">
            <a:spLocks noGrp="1"/>
          </p:cNvSpPr>
          <p:nvPr>
            <p:ph type="ftr" idx="11"/>
          </p:nvPr>
        </p:nvSpPr>
        <p:spPr>
          <a:xfrm>
            <a:off x="4038600" y="6356352"/>
            <a:ext cx="4114800" cy="365125"/>
          </a:xfrm>
          <a:prstGeom prst="rect">
            <a:avLst/>
          </a:prstGeom>
          <a:noFill/>
          <a:ln>
            <a:noFill/>
          </a:ln>
        </p:spPr>
        <p:txBody>
          <a:bodyPr spcFirstLastPara="1" wrap="square" lIns="91400" tIns="45675" rIns="91400" bIns="45675"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3" name="Google Shape;43;p42"/>
          <p:cNvSpPr txBox="1">
            <a:spLocks noGrp="1"/>
          </p:cNvSpPr>
          <p:nvPr>
            <p:ph type="sldNum" idx="12"/>
          </p:nvPr>
        </p:nvSpPr>
        <p:spPr>
          <a:xfrm>
            <a:off x="8610600" y="6356352"/>
            <a:ext cx="2743200" cy="365125"/>
          </a:xfrm>
          <a:prstGeom prst="rect">
            <a:avLst/>
          </a:prstGeom>
          <a:noFill/>
          <a:ln>
            <a:noFill/>
          </a:ln>
        </p:spPr>
        <p:txBody>
          <a:bodyPr spcFirstLastPara="1" wrap="square" lIns="91400" tIns="45675" rIns="91400" bIns="45675"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1_Title and Content">
  <p:cSld name="1_Title and Content">
    <p:spTree>
      <p:nvGrpSpPr>
        <p:cNvPr id="1" name="Shape 44"/>
        <p:cNvGrpSpPr/>
        <p:nvPr/>
      </p:nvGrpSpPr>
      <p:grpSpPr>
        <a:xfrm>
          <a:off x="0" y="0"/>
          <a:ext cx="0" cy="0"/>
          <a:chOff x="0" y="0"/>
          <a:chExt cx="0" cy="0"/>
        </a:xfrm>
      </p:grpSpPr>
      <p:sp>
        <p:nvSpPr>
          <p:cNvPr id="45" name="Google Shape;45;p37"/>
          <p:cNvSpPr/>
          <p:nvPr/>
        </p:nvSpPr>
        <p:spPr>
          <a:xfrm>
            <a:off x="0" y="11"/>
            <a:ext cx="12192000" cy="819151"/>
          </a:xfrm>
          <a:prstGeom prst="rect">
            <a:avLst/>
          </a:prstGeom>
          <a:solidFill>
            <a:srgbClr val="D5DBE5"/>
          </a:solidFill>
          <a:ln>
            <a:noFill/>
          </a:ln>
        </p:spPr>
        <p:txBody>
          <a:bodyPr spcFirstLastPara="1" wrap="square" lIns="91400" tIns="45675" rIns="91400" bIns="456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900" b="0" i="0" u="none" strike="noStrike" cap="none">
              <a:solidFill>
                <a:schemeClr val="lt1"/>
              </a:solidFill>
              <a:latin typeface="Calibri"/>
              <a:ea typeface="Calibri"/>
              <a:cs typeface="Calibri"/>
              <a:sym typeface="Calibri"/>
            </a:endParaRPr>
          </a:p>
        </p:txBody>
      </p:sp>
      <p:sp>
        <p:nvSpPr>
          <p:cNvPr id="46" name="Google Shape;46;p37"/>
          <p:cNvSpPr txBox="1">
            <a:spLocks noGrp="1"/>
          </p:cNvSpPr>
          <p:nvPr>
            <p:ph type="title"/>
          </p:nvPr>
        </p:nvSpPr>
        <p:spPr>
          <a:xfrm>
            <a:off x="228600" y="187009"/>
            <a:ext cx="10515600" cy="517024"/>
          </a:xfrm>
          <a:prstGeom prst="rect">
            <a:avLst/>
          </a:prstGeom>
          <a:noFill/>
          <a:ln>
            <a:noFill/>
          </a:ln>
        </p:spPr>
        <p:txBody>
          <a:bodyPr spcFirstLastPara="1" wrap="square" lIns="91400" tIns="45675" rIns="91400" bIns="45675" anchor="ctr" anchorCtr="0">
            <a:spAutoFit/>
          </a:bodyPr>
          <a:lstStyle>
            <a:lvl1pPr lvl="0" algn="l">
              <a:lnSpc>
                <a:spcPct val="90000"/>
              </a:lnSpc>
              <a:spcBef>
                <a:spcPts val="0"/>
              </a:spcBef>
              <a:spcAft>
                <a:spcPts val="0"/>
              </a:spcAft>
              <a:buClr>
                <a:schemeClr val="dk1"/>
              </a:buClr>
              <a:buSzPts val="3000"/>
              <a:buFont typeface="Georgia"/>
              <a:buNone/>
              <a:defRPr sz="3100">
                <a:solidFill>
                  <a:schemeClr val="dk1"/>
                </a:solidFill>
                <a:latin typeface="Georgia"/>
                <a:ea typeface="Georgia"/>
                <a:cs typeface="Georgia"/>
                <a:sym typeface="Georgi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37"/>
          <p:cNvSpPr txBox="1">
            <a:spLocks noGrp="1"/>
          </p:cNvSpPr>
          <p:nvPr>
            <p:ph type="sldNum" idx="12"/>
          </p:nvPr>
        </p:nvSpPr>
        <p:spPr>
          <a:xfrm>
            <a:off x="8610600" y="6356352"/>
            <a:ext cx="2743200" cy="365125"/>
          </a:xfrm>
          <a:prstGeom prst="rect">
            <a:avLst/>
          </a:prstGeom>
          <a:noFill/>
          <a:ln>
            <a:noFill/>
          </a:ln>
        </p:spPr>
        <p:txBody>
          <a:bodyPr spcFirstLastPara="1" wrap="square" lIns="91400" tIns="45675" rIns="91400" bIns="45675"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cxnSp>
        <p:nvCxnSpPr>
          <p:cNvPr id="48" name="Google Shape;48;p37"/>
          <p:cNvCxnSpPr/>
          <p:nvPr/>
        </p:nvCxnSpPr>
        <p:spPr>
          <a:xfrm>
            <a:off x="12" y="6457951"/>
            <a:ext cx="9608457" cy="0"/>
          </a:xfrm>
          <a:prstGeom prst="straightConnector1">
            <a:avLst/>
          </a:prstGeom>
          <a:noFill/>
          <a:ln w="9525" cap="flat" cmpd="sng">
            <a:solidFill>
              <a:schemeClr val="accent1"/>
            </a:solidFill>
            <a:prstDash val="solid"/>
            <a:miter lim="800000"/>
            <a:headEnd type="none" w="sm" len="sm"/>
            <a:tailEnd type="none" w="sm" len="sm"/>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9"/>
        <p:cNvGrpSpPr/>
        <p:nvPr/>
      </p:nvGrpSpPr>
      <p:grpSpPr>
        <a:xfrm>
          <a:off x="0" y="0"/>
          <a:ext cx="0" cy="0"/>
          <a:chOff x="0" y="0"/>
          <a:chExt cx="0" cy="0"/>
        </a:xfrm>
      </p:grpSpPr>
      <p:sp>
        <p:nvSpPr>
          <p:cNvPr id="50" name="Google Shape;50;p40"/>
          <p:cNvSpPr txBox="1">
            <a:spLocks noGrp="1"/>
          </p:cNvSpPr>
          <p:nvPr>
            <p:ph type="title"/>
          </p:nvPr>
        </p:nvSpPr>
        <p:spPr>
          <a:xfrm>
            <a:off x="831851" y="1709750"/>
            <a:ext cx="10515600" cy="2852737"/>
          </a:xfrm>
          <a:prstGeom prst="rect">
            <a:avLst/>
          </a:prstGeom>
          <a:noFill/>
          <a:ln>
            <a:noFill/>
          </a:ln>
        </p:spPr>
        <p:txBody>
          <a:bodyPr spcFirstLastPara="1" wrap="square" lIns="91400" tIns="45675" rIns="91400" bIns="45675"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40"/>
          <p:cNvSpPr txBox="1">
            <a:spLocks noGrp="1"/>
          </p:cNvSpPr>
          <p:nvPr>
            <p:ph type="body" idx="1"/>
          </p:nvPr>
        </p:nvSpPr>
        <p:spPr>
          <a:xfrm>
            <a:off x="831851" y="4589465"/>
            <a:ext cx="10515600" cy="1500187"/>
          </a:xfrm>
          <a:prstGeom prst="rect">
            <a:avLst/>
          </a:prstGeom>
          <a:noFill/>
          <a:ln>
            <a:noFill/>
          </a:ln>
        </p:spPr>
        <p:txBody>
          <a:bodyPr spcFirstLastPara="1" wrap="square" lIns="91400" tIns="45675" rIns="91400" bIns="45675"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9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52" name="Google Shape;52;p40"/>
          <p:cNvSpPr txBox="1">
            <a:spLocks noGrp="1"/>
          </p:cNvSpPr>
          <p:nvPr>
            <p:ph type="dt" idx="10"/>
          </p:nvPr>
        </p:nvSpPr>
        <p:spPr>
          <a:xfrm>
            <a:off x="838200" y="6356352"/>
            <a:ext cx="2743200" cy="365125"/>
          </a:xfrm>
          <a:prstGeom prst="rect">
            <a:avLst/>
          </a:prstGeom>
          <a:noFill/>
          <a:ln>
            <a:noFill/>
          </a:ln>
        </p:spPr>
        <p:txBody>
          <a:bodyPr spcFirstLastPara="1" wrap="square" lIns="91400" tIns="45675" rIns="91400" bIns="45675"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p40"/>
          <p:cNvSpPr txBox="1">
            <a:spLocks noGrp="1"/>
          </p:cNvSpPr>
          <p:nvPr>
            <p:ph type="ftr" idx="11"/>
          </p:nvPr>
        </p:nvSpPr>
        <p:spPr>
          <a:xfrm>
            <a:off x="4038600" y="6356352"/>
            <a:ext cx="4114800" cy="365125"/>
          </a:xfrm>
          <a:prstGeom prst="rect">
            <a:avLst/>
          </a:prstGeom>
          <a:noFill/>
          <a:ln>
            <a:noFill/>
          </a:ln>
        </p:spPr>
        <p:txBody>
          <a:bodyPr spcFirstLastPara="1" wrap="square" lIns="91400" tIns="45675" rIns="91400" bIns="45675"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4" name="Google Shape;54;p40"/>
          <p:cNvSpPr txBox="1">
            <a:spLocks noGrp="1"/>
          </p:cNvSpPr>
          <p:nvPr>
            <p:ph type="sldNum" idx="12"/>
          </p:nvPr>
        </p:nvSpPr>
        <p:spPr>
          <a:xfrm>
            <a:off x="8610600" y="6356352"/>
            <a:ext cx="2743200" cy="365125"/>
          </a:xfrm>
          <a:prstGeom prst="rect">
            <a:avLst/>
          </a:prstGeom>
          <a:noFill/>
          <a:ln>
            <a:noFill/>
          </a:ln>
        </p:spPr>
        <p:txBody>
          <a:bodyPr spcFirstLastPara="1" wrap="square" lIns="91400" tIns="45675" rIns="91400" bIns="45675"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55"/>
        <p:cNvGrpSpPr/>
        <p:nvPr/>
      </p:nvGrpSpPr>
      <p:grpSpPr>
        <a:xfrm>
          <a:off x="0" y="0"/>
          <a:ext cx="0" cy="0"/>
          <a:chOff x="0" y="0"/>
          <a:chExt cx="0" cy="0"/>
        </a:xfrm>
      </p:grpSpPr>
      <p:sp>
        <p:nvSpPr>
          <p:cNvPr id="56" name="Google Shape;56;p41"/>
          <p:cNvSpPr txBox="1">
            <a:spLocks noGrp="1"/>
          </p:cNvSpPr>
          <p:nvPr>
            <p:ph type="title"/>
          </p:nvPr>
        </p:nvSpPr>
        <p:spPr>
          <a:xfrm>
            <a:off x="838200" y="365125"/>
            <a:ext cx="10515600" cy="1325563"/>
          </a:xfrm>
          <a:prstGeom prst="rect">
            <a:avLst/>
          </a:prstGeom>
          <a:noFill/>
          <a:ln>
            <a:noFill/>
          </a:ln>
        </p:spPr>
        <p:txBody>
          <a:bodyPr spcFirstLastPara="1" wrap="square" lIns="91400" tIns="45675" rIns="91400" bIns="45675"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 name="Google Shape;57;p41"/>
          <p:cNvSpPr txBox="1">
            <a:spLocks noGrp="1"/>
          </p:cNvSpPr>
          <p:nvPr>
            <p:ph type="body" idx="1"/>
          </p:nvPr>
        </p:nvSpPr>
        <p:spPr>
          <a:xfrm>
            <a:off x="838200" y="1825625"/>
            <a:ext cx="5181600" cy="4351339"/>
          </a:xfrm>
          <a:prstGeom prst="rect">
            <a:avLst/>
          </a:prstGeom>
          <a:noFill/>
          <a:ln>
            <a:noFill/>
          </a:ln>
        </p:spPr>
        <p:txBody>
          <a:bodyPr spcFirstLastPara="1" wrap="square" lIns="91400" tIns="45675" rIns="91400" bIns="45675"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8" name="Google Shape;58;p41"/>
          <p:cNvSpPr txBox="1">
            <a:spLocks noGrp="1"/>
          </p:cNvSpPr>
          <p:nvPr>
            <p:ph type="body" idx="2"/>
          </p:nvPr>
        </p:nvSpPr>
        <p:spPr>
          <a:xfrm>
            <a:off x="6172200" y="1825625"/>
            <a:ext cx="5181600" cy="4351339"/>
          </a:xfrm>
          <a:prstGeom prst="rect">
            <a:avLst/>
          </a:prstGeom>
          <a:noFill/>
          <a:ln>
            <a:noFill/>
          </a:ln>
        </p:spPr>
        <p:txBody>
          <a:bodyPr spcFirstLastPara="1" wrap="square" lIns="91400" tIns="45675" rIns="91400" bIns="45675"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9" name="Google Shape;59;p41"/>
          <p:cNvSpPr txBox="1">
            <a:spLocks noGrp="1"/>
          </p:cNvSpPr>
          <p:nvPr>
            <p:ph type="dt" idx="10"/>
          </p:nvPr>
        </p:nvSpPr>
        <p:spPr>
          <a:xfrm>
            <a:off x="838200" y="6356352"/>
            <a:ext cx="2743200" cy="365125"/>
          </a:xfrm>
          <a:prstGeom prst="rect">
            <a:avLst/>
          </a:prstGeom>
          <a:noFill/>
          <a:ln>
            <a:noFill/>
          </a:ln>
        </p:spPr>
        <p:txBody>
          <a:bodyPr spcFirstLastPara="1" wrap="square" lIns="91400" tIns="45675" rIns="91400" bIns="45675"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41"/>
          <p:cNvSpPr txBox="1">
            <a:spLocks noGrp="1"/>
          </p:cNvSpPr>
          <p:nvPr>
            <p:ph type="ftr" idx="11"/>
          </p:nvPr>
        </p:nvSpPr>
        <p:spPr>
          <a:xfrm>
            <a:off x="4038600" y="6356352"/>
            <a:ext cx="4114800" cy="365125"/>
          </a:xfrm>
          <a:prstGeom prst="rect">
            <a:avLst/>
          </a:prstGeom>
          <a:noFill/>
          <a:ln>
            <a:noFill/>
          </a:ln>
        </p:spPr>
        <p:txBody>
          <a:bodyPr spcFirstLastPara="1" wrap="square" lIns="91400" tIns="45675" rIns="91400" bIns="45675"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1" name="Google Shape;61;p41"/>
          <p:cNvSpPr txBox="1">
            <a:spLocks noGrp="1"/>
          </p:cNvSpPr>
          <p:nvPr>
            <p:ph type="sldNum" idx="12"/>
          </p:nvPr>
        </p:nvSpPr>
        <p:spPr>
          <a:xfrm>
            <a:off x="8610600" y="6356352"/>
            <a:ext cx="2743200" cy="365125"/>
          </a:xfrm>
          <a:prstGeom prst="rect">
            <a:avLst/>
          </a:prstGeom>
          <a:noFill/>
          <a:ln>
            <a:noFill/>
          </a:ln>
        </p:spPr>
        <p:txBody>
          <a:bodyPr spcFirstLastPara="1" wrap="square" lIns="91400" tIns="45675" rIns="91400" bIns="45675"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2"/>
        <p:cNvGrpSpPr/>
        <p:nvPr/>
      </p:nvGrpSpPr>
      <p:grpSpPr>
        <a:xfrm>
          <a:off x="0" y="0"/>
          <a:ext cx="0" cy="0"/>
          <a:chOff x="0" y="0"/>
          <a:chExt cx="0" cy="0"/>
        </a:xfrm>
      </p:grpSpPr>
      <p:sp>
        <p:nvSpPr>
          <p:cNvPr id="63" name="Google Shape;63;p43"/>
          <p:cNvSpPr txBox="1">
            <a:spLocks noGrp="1"/>
          </p:cNvSpPr>
          <p:nvPr>
            <p:ph type="title"/>
          </p:nvPr>
        </p:nvSpPr>
        <p:spPr>
          <a:xfrm>
            <a:off x="838200" y="365125"/>
            <a:ext cx="10515600" cy="1325563"/>
          </a:xfrm>
          <a:prstGeom prst="rect">
            <a:avLst/>
          </a:prstGeom>
          <a:noFill/>
          <a:ln>
            <a:noFill/>
          </a:ln>
        </p:spPr>
        <p:txBody>
          <a:bodyPr spcFirstLastPara="1" wrap="square" lIns="91400" tIns="45675" rIns="91400" bIns="45675"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p43"/>
          <p:cNvSpPr txBox="1">
            <a:spLocks noGrp="1"/>
          </p:cNvSpPr>
          <p:nvPr>
            <p:ph type="dt" idx="10"/>
          </p:nvPr>
        </p:nvSpPr>
        <p:spPr>
          <a:xfrm>
            <a:off x="838200" y="6356352"/>
            <a:ext cx="2743200" cy="365125"/>
          </a:xfrm>
          <a:prstGeom prst="rect">
            <a:avLst/>
          </a:prstGeom>
          <a:noFill/>
          <a:ln>
            <a:noFill/>
          </a:ln>
        </p:spPr>
        <p:txBody>
          <a:bodyPr spcFirstLastPara="1" wrap="square" lIns="91400" tIns="45675" rIns="91400" bIns="45675"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5" name="Google Shape;65;p43"/>
          <p:cNvSpPr txBox="1">
            <a:spLocks noGrp="1"/>
          </p:cNvSpPr>
          <p:nvPr>
            <p:ph type="ftr" idx="11"/>
          </p:nvPr>
        </p:nvSpPr>
        <p:spPr>
          <a:xfrm>
            <a:off x="4038600" y="6356352"/>
            <a:ext cx="4114800" cy="365125"/>
          </a:xfrm>
          <a:prstGeom prst="rect">
            <a:avLst/>
          </a:prstGeom>
          <a:noFill/>
          <a:ln>
            <a:noFill/>
          </a:ln>
        </p:spPr>
        <p:txBody>
          <a:bodyPr spcFirstLastPara="1" wrap="square" lIns="91400" tIns="45675" rIns="91400" bIns="45675"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43"/>
          <p:cNvSpPr txBox="1">
            <a:spLocks noGrp="1"/>
          </p:cNvSpPr>
          <p:nvPr>
            <p:ph type="sldNum" idx="12"/>
          </p:nvPr>
        </p:nvSpPr>
        <p:spPr>
          <a:xfrm>
            <a:off x="8610600" y="6356352"/>
            <a:ext cx="2743200" cy="365125"/>
          </a:xfrm>
          <a:prstGeom prst="rect">
            <a:avLst/>
          </a:prstGeom>
          <a:noFill/>
          <a:ln>
            <a:noFill/>
          </a:ln>
        </p:spPr>
        <p:txBody>
          <a:bodyPr spcFirstLastPara="1" wrap="square" lIns="91400" tIns="45675" rIns="91400" bIns="45675"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7"/>
        <p:cNvGrpSpPr/>
        <p:nvPr/>
      </p:nvGrpSpPr>
      <p:grpSpPr>
        <a:xfrm>
          <a:off x="0" y="0"/>
          <a:ext cx="0" cy="0"/>
          <a:chOff x="0" y="0"/>
          <a:chExt cx="0" cy="0"/>
        </a:xfrm>
      </p:grpSpPr>
      <p:sp>
        <p:nvSpPr>
          <p:cNvPr id="68" name="Google Shape;68;p44"/>
          <p:cNvSpPr txBox="1">
            <a:spLocks noGrp="1"/>
          </p:cNvSpPr>
          <p:nvPr>
            <p:ph type="title"/>
          </p:nvPr>
        </p:nvSpPr>
        <p:spPr>
          <a:xfrm>
            <a:off x="839788" y="457200"/>
            <a:ext cx="3932237" cy="1600200"/>
          </a:xfrm>
          <a:prstGeom prst="rect">
            <a:avLst/>
          </a:prstGeom>
          <a:noFill/>
          <a:ln>
            <a:noFill/>
          </a:ln>
        </p:spPr>
        <p:txBody>
          <a:bodyPr spcFirstLastPara="1" wrap="square" lIns="91400" tIns="45675" rIns="91400" bIns="45675"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44"/>
          <p:cNvSpPr txBox="1">
            <a:spLocks noGrp="1"/>
          </p:cNvSpPr>
          <p:nvPr>
            <p:ph type="body" idx="1"/>
          </p:nvPr>
        </p:nvSpPr>
        <p:spPr>
          <a:xfrm>
            <a:off x="5183188" y="987437"/>
            <a:ext cx="6172200" cy="4873625"/>
          </a:xfrm>
          <a:prstGeom prst="rect">
            <a:avLst/>
          </a:prstGeom>
          <a:noFill/>
          <a:ln>
            <a:noFill/>
          </a:ln>
        </p:spPr>
        <p:txBody>
          <a:bodyPr spcFirstLastPara="1" wrap="square" lIns="91400" tIns="45675" rIns="91400" bIns="45675"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70" name="Google Shape;70;p44"/>
          <p:cNvSpPr txBox="1">
            <a:spLocks noGrp="1"/>
          </p:cNvSpPr>
          <p:nvPr>
            <p:ph type="body" idx="2"/>
          </p:nvPr>
        </p:nvSpPr>
        <p:spPr>
          <a:xfrm>
            <a:off x="839788" y="2057403"/>
            <a:ext cx="3932237" cy="3811588"/>
          </a:xfrm>
          <a:prstGeom prst="rect">
            <a:avLst/>
          </a:prstGeom>
          <a:noFill/>
          <a:ln>
            <a:noFill/>
          </a:ln>
        </p:spPr>
        <p:txBody>
          <a:bodyPr spcFirstLastPara="1" wrap="square" lIns="91400" tIns="45675" rIns="91400" bIns="45675"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5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100"/>
            </a:lvl4pPr>
            <a:lvl5pPr marL="2286000" lvl="4" indent="-228600" algn="l">
              <a:lnSpc>
                <a:spcPct val="90000"/>
              </a:lnSpc>
              <a:spcBef>
                <a:spcPts val="500"/>
              </a:spcBef>
              <a:spcAft>
                <a:spcPts val="0"/>
              </a:spcAft>
              <a:buClr>
                <a:schemeClr val="dk1"/>
              </a:buClr>
              <a:buSzPts val="1000"/>
              <a:buNone/>
              <a:defRPr sz="1100"/>
            </a:lvl5pPr>
            <a:lvl6pPr marL="2743200" lvl="5" indent="-228600" algn="l">
              <a:lnSpc>
                <a:spcPct val="90000"/>
              </a:lnSpc>
              <a:spcBef>
                <a:spcPts val="500"/>
              </a:spcBef>
              <a:spcAft>
                <a:spcPts val="0"/>
              </a:spcAft>
              <a:buClr>
                <a:schemeClr val="dk1"/>
              </a:buClr>
              <a:buSzPts val="1000"/>
              <a:buNone/>
              <a:defRPr sz="1100"/>
            </a:lvl6pPr>
            <a:lvl7pPr marL="3200400" lvl="6" indent="-228600" algn="l">
              <a:lnSpc>
                <a:spcPct val="90000"/>
              </a:lnSpc>
              <a:spcBef>
                <a:spcPts val="500"/>
              </a:spcBef>
              <a:spcAft>
                <a:spcPts val="0"/>
              </a:spcAft>
              <a:buClr>
                <a:schemeClr val="dk1"/>
              </a:buClr>
              <a:buSzPts val="1000"/>
              <a:buNone/>
              <a:defRPr sz="1100"/>
            </a:lvl7pPr>
            <a:lvl8pPr marL="3657600" lvl="7" indent="-228600" algn="l">
              <a:lnSpc>
                <a:spcPct val="90000"/>
              </a:lnSpc>
              <a:spcBef>
                <a:spcPts val="500"/>
              </a:spcBef>
              <a:spcAft>
                <a:spcPts val="0"/>
              </a:spcAft>
              <a:buClr>
                <a:schemeClr val="dk1"/>
              </a:buClr>
              <a:buSzPts val="1000"/>
              <a:buNone/>
              <a:defRPr sz="1100"/>
            </a:lvl8pPr>
            <a:lvl9pPr marL="4114800" lvl="8" indent="-228600" algn="l">
              <a:lnSpc>
                <a:spcPct val="90000"/>
              </a:lnSpc>
              <a:spcBef>
                <a:spcPts val="500"/>
              </a:spcBef>
              <a:spcAft>
                <a:spcPts val="0"/>
              </a:spcAft>
              <a:buClr>
                <a:schemeClr val="dk1"/>
              </a:buClr>
              <a:buSzPts val="1000"/>
              <a:buNone/>
              <a:defRPr sz="1100"/>
            </a:lvl9pPr>
          </a:lstStyle>
          <a:p>
            <a:endParaRPr/>
          </a:p>
        </p:txBody>
      </p:sp>
      <p:sp>
        <p:nvSpPr>
          <p:cNvPr id="71" name="Google Shape;71;p44"/>
          <p:cNvSpPr txBox="1">
            <a:spLocks noGrp="1"/>
          </p:cNvSpPr>
          <p:nvPr>
            <p:ph type="dt" idx="10"/>
          </p:nvPr>
        </p:nvSpPr>
        <p:spPr>
          <a:xfrm>
            <a:off x="838200" y="6356352"/>
            <a:ext cx="2743200" cy="365125"/>
          </a:xfrm>
          <a:prstGeom prst="rect">
            <a:avLst/>
          </a:prstGeom>
          <a:noFill/>
          <a:ln>
            <a:noFill/>
          </a:ln>
        </p:spPr>
        <p:txBody>
          <a:bodyPr spcFirstLastPara="1" wrap="square" lIns="91400" tIns="45675" rIns="91400" bIns="45675"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2" name="Google Shape;72;p44"/>
          <p:cNvSpPr txBox="1">
            <a:spLocks noGrp="1"/>
          </p:cNvSpPr>
          <p:nvPr>
            <p:ph type="ftr" idx="11"/>
          </p:nvPr>
        </p:nvSpPr>
        <p:spPr>
          <a:xfrm>
            <a:off x="4038600" y="6356352"/>
            <a:ext cx="4114800" cy="365125"/>
          </a:xfrm>
          <a:prstGeom prst="rect">
            <a:avLst/>
          </a:prstGeom>
          <a:noFill/>
          <a:ln>
            <a:noFill/>
          </a:ln>
        </p:spPr>
        <p:txBody>
          <a:bodyPr spcFirstLastPara="1" wrap="square" lIns="91400" tIns="45675" rIns="91400" bIns="45675"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44"/>
          <p:cNvSpPr txBox="1">
            <a:spLocks noGrp="1"/>
          </p:cNvSpPr>
          <p:nvPr>
            <p:ph type="sldNum" idx="12"/>
          </p:nvPr>
        </p:nvSpPr>
        <p:spPr>
          <a:xfrm>
            <a:off x="8610600" y="6356352"/>
            <a:ext cx="2743200" cy="365125"/>
          </a:xfrm>
          <a:prstGeom prst="rect">
            <a:avLst/>
          </a:prstGeom>
          <a:noFill/>
          <a:ln>
            <a:noFill/>
          </a:ln>
        </p:spPr>
        <p:txBody>
          <a:bodyPr spcFirstLastPara="1" wrap="square" lIns="91400" tIns="45675" rIns="91400" bIns="45675"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35"/>
          <p:cNvSpPr txBox="1">
            <a:spLocks noGrp="1"/>
          </p:cNvSpPr>
          <p:nvPr>
            <p:ph type="title"/>
          </p:nvPr>
        </p:nvSpPr>
        <p:spPr>
          <a:xfrm>
            <a:off x="838200" y="365125"/>
            <a:ext cx="10515600" cy="1325563"/>
          </a:xfrm>
          <a:prstGeom prst="rect">
            <a:avLst/>
          </a:prstGeom>
          <a:noFill/>
          <a:ln>
            <a:noFill/>
          </a:ln>
        </p:spPr>
        <p:txBody>
          <a:bodyPr spcFirstLastPara="1" wrap="square" lIns="91400" tIns="45675" rIns="91400" bIns="45675"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35"/>
          <p:cNvSpPr txBox="1">
            <a:spLocks noGrp="1"/>
          </p:cNvSpPr>
          <p:nvPr>
            <p:ph type="body" idx="1"/>
          </p:nvPr>
        </p:nvSpPr>
        <p:spPr>
          <a:xfrm>
            <a:off x="838200" y="1825625"/>
            <a:ext cx="10515600" cy="4351339"/>
          </a:xfrm>
          <a:prstGeom prst="rect">
            <a:avLst/>
          </a:prstGeom>
          <a:noFill/>
          <a:ln>
            <a:noFill/>
          </a:ln>
        </p:spPr>
        <p:txBody>
          <a:bodyPr spcFirstLastPara="1" wrap="square" lIns="91400" tIns="45675" rIns="91400" bIns="45675"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35"/>
          <p:cNvSpPr txBox="1">
            <a:spLocks noGrp="1"/>
          </p:cNvSpPr>
          <p:nvPr>
            <p:ph type="dt" idx="10"/>
          </p:nvPr>
        </p:nvSpPr>
        <p:spPr>
          <a:xfrm>
            <a:off x="838200" y="6356352"/>
            <a:ext cx="2743200" cy="365125"/>
          </a:xfrm>
          <a:prstGeom prst="rect">
            <a:avLst/>
          </a:prstGeom>
          <a:noFill/>
          <a:ln>
            <a:noFill/>
          </a:ln>
        </p:spPr>
        <p:txBody>
          <a:bodyPr spcFirstLastPara="1" wrap="square" lIns="91400" tIns="45675" rIns="91400" bIns="45675"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9pPr>
          </a:lstStyle>
          <a:p>
            <a:endParaRPr/>
          </a:p>
        </p:txBody>
      </p:sp>
      <p:sp>
        <p:nvSpPr>
          <p:cNvPr id="13" name="Google Shape;13;p35"/>
          <p:cNvSpPr txBox="1">
            <a:spLocks noGrp="1"/>
          </p:cNvSpPr>
          <p:nvPr>
            <p:ph type="ftr" idx="11"/>
          </p:nvPr>
        </p:nvSpPr>
        <p:spPr>
          <a:xfrm>
            <a:off x="4038600" y="6356352"/>
            <a:ext cx="4114800" cy="365125"/>
          </a:xfrm>
          <a:prstGeom prst="rect">
            <a:avLst/>
          </a:prstGeom>
          <a:noFill/>
          <a:ln>
            <a:noFill/>
          </a:ln>
        </p:spPr>
        <p:txBody>
          <a:bodyPr spcFirstLastPara="1" wrap="square" lIns="91400" tIns="45675" rIns="91400" bIns="45675"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9pPr>
          </a:lstStyle>
          <a:p>
            <a:endParaRPr/>
          </a:p>
        </p:txBody>
      </p:sp>
      <p:sp>
        <p:nvSpPr>
          <p:cNvPr id="14" name="Google Shape;14;p35"/>
          <p:cNvSpPr txBox="1">
            <a:spLocks noGrp="1"/>
          </p:cNvSpPr>
          <p:nvPr>
            <p:ph type="sldNum" idx="12"/>
          </p:nvPr>
        </p:nvSpPr>
        <p:spPr>
          <a:xfrm>
            <a:off x="8610600" y="6356352"/>
            <a:ext cx="2743200" cy="365125"/>
          </a:xfrm>
          <a:prstGeom prst="rect">
            <a:avLst/>
          </a:prstGeom>
          <a:noFill/>
          <a:ln>
            <a:noFill/>
          </a:ln>
        </p:spPr>
        <p:txBody>
          <a:bodyPr spcFirstLastPara="1" wrap="square" lIns="91400" tIns="45675" rIns="91400" bIns="45675"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sz="1500">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49"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3.jpg"/><Relationship Id="rId13" Type="http://schemas.openxmlformats.org/officeDocument/2006/relationships/diagramQuickStyle" Target="../diagrams/quickStyle3.xml"/><Relationship Id="rId3" Type="http://schemas.openxmlformats.org/officeDocument/2006/relationships/image" Target="../media/image3.png"/><Relationship Id="rId7" Type="http://schemas.openxmlformats.org/officeDocument/2006/relationships/image" Target="../media/image12.jpg"/><Relationship Id="rId12" Type="http://schemas.openxmlformats.org/officeDocument/2006/relationships/diagramLayout" Target="../diagrams/layout3.xml"/><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11.jpg"/><Relationship Id="rId11" Type="http://schemas.openxmlformats.org/officeDocument/2006/relationships/diagramData" Target="../diagrams/data3.xml"/><Relationship Id="rId5" Type="http://schemas.openxmlformats.org/officeDocument/2006/relationships/image" Target="../media/image10.jpg"/><Relationship Id="rId15" Type="http://schemas.microsoft.com/office/2007/relationships/diagramDrawing" Target="../diagrams/drawing3.xml"/><Relationship Id="rId10" Type="http://schemas.openxmlformats.org/officeDocument/2006/relationships/image" Target="../media/image15.jpg"/><Relationship Id="rId4" Type="http://schemas.openxmlformats.org/officeDocument/2006/relationships/image" Target="../media/image9.jpg"/><Relationship Id="rId9" Type="http://schemas.openxmlformats.org/officeDocument/2006/relationships/image" Target="../media/image14.jpg"/><Relationship Id="rId14" Type="http://schemas.openxmlformats.org/officeDocument/2006/relationships/diagramColors" Target="../diagrams/colors3.xml"/></Relationships>
</file>

<file path=ppt/slides/_rels/slide11.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3.png"/><Relationship Id="rId7" Type="http://schemas.openxmlformats.org/officeDocument/2006/relationships/diagramColors" Target="../diagrams/colors4.xml"/><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12.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3.png"/><Relationship Id="rId7"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3.png"/><Relationship Id="rId7"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3.png"/><Relationship Id="rId7"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png"/><Relationship Id="rId7" Type="http://schemas.openxmlformats.org/officeDocument/2006/relationships/image" Target="../media/image39.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19.xml.rels><?xml version="1.0" encoding="UTF-8" standalone="yes"?>
<Relationships xmlns="http://schemas.openxmlformats.org/package/2006/relationships"><Relationship Id="rId8" Type="http://schemas.openxmlformats.org/officeDocument/2006/relationships/customXml" Target="../ink/ink2.xml"/><Relationship Id="rId13" Type="http://schemas.openxmlformats.org/officeDocument/2006/relationships/image" Target="../media/image46.png"/><Relationship Id="rId3" Type="http://schemas.openxmlformats.org/officeDocument/2006/relationships/image" Target="../media/image41.png"/><Relationship Id="rId7" Type="http://schemas.openxmlformats.org/officeDocument/2006/relationships/image" Target="../media/image43.png"/><Relationship Id="rId12" Type="http://schemas.openxmlformats.org/officeDocument/2006/relationships/customXml" Target="../ink/ink4.xml"/><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customXml" Target="../ink/ink1.xml"/><Relationship Id="rId11" Type="http://schemas.openxmlformats.org/officeDocument/2006/relationships/image" Target="../media/image45.png"/><Relationship Id="rId5" Type="http://schemas.openxmlformats.org/officeDocument/2006/relationships/image" Target="../media/image3.png"/><Relationship Id="rId15" Type="http://schemas.openxmlformats.org/officeDocument/2006/relationships/image" Target="../media/image48.png"/><Relationship Id="rId10" Type="http://schemas.openxmlformats.org/officeDocument/2006/relationships/customXml" Target="../ink/ink3.xml"/><Relationship Id="rId4" Type="http://schemas.openxmlformats.org/officeDocument/2006/relationships/image" Target="../media/image42.png"/><Relationship Id="rId9" Type="http://schemas.openxmlformats.org/officeDocument/2006/relationships/image" Target="../media/image44.png"/><Relationship Id="rId14" Type="http://schemas.openxmlformats.org/officeDocument/2006/relationships/image" Target="../media/image47.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hyperlink" Target="https://www.linkedin.com/in/sharat-chandra" TargetMode="External"/><Relationship Id="rId4" Type="http://schemas.openxmlformats.org/officeDocument/2006/relationships/image" Target="../media/image2.jpg"/></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49.png"/></Relationships>
</file>

<file path=ppt/slides/_rels/slide22.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3.png"/><Relationship Id="rId7" Type="http://schemas.openxmlformats.org/officeDocument/2006/relationships/image" Target="../media/image53.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23.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3.png"/><Relationship Id="rId7" Type="http://schemas.openxmlformats.org/officeDocument/2006/relationships/image" Target="../media/image58.png"/><Relationship Id="rId2" Type="http://schemas.openxmlformats.org/officeDocument/2006/relationships/notesSlide" Target="../notesSlides/notesSlide23.xml"/><Relationship Id="rId1" Type="http://schemas.openxmlformats.org/officeDocument/2006/relationships/slideLayout" Target="../slideLayouts/slideLayout5.xml"/><Relationship Id="rId6" Type="http://schemas.openxmlformats.org/officeDocument/2006/relationships/image" Target="../media/image57.png"/><Relationship Id="rId5" Type="http://schemas.openxmlformats.org/officeDocument/2006/relationships/image" Target="../media/image56.png"/><Relationship Id="rId10" Type="http://schemas.openxmlformats.org/officeDocument/2006/relationships/image" Target="../media/image61.png"/><Relationship Id="rId4" Type="http://schemas.openxmlformats.org/officeDocument/2006/relationships/image" Target="../media/image55.png"/><Relationship Id="rId9" Type="http://schemas.openxmlformats.org/officeDocument/2006/relationships/image" Target="../media/image60.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62.png"/><Relationship Id="rId5" Type="http://schemas.openxmlformats.org/officeDocument/2006/relationships/image" Target="../media/image3.png"/><Relationship Id="rId4"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image" Target="../media/image3.png"/><Relationship Id="rId7" Type="http://schemas.openxmlformats.org/officeDocument/2006/relationships/diagramColors" Target="../diagrams/colors5.xml"/><Relationship Id="rId2" Type="http://schemas.openxmlformats.org/officeDocument/2006/relationships/notesSlide" Target="../notesSlides/notesSlide26.xml"/><Relationship Id="rId1" Type="http://schemas.openxmlformats.org/officeDocument/2006/relationships/slideLayout" Target="../slideLayouts/slideLayout5.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s>
</file>

<file path=ppt/slides/_rels/slide27.xml.rels><?xml version="1.0" encoding="UTF-8" standalone="yes"?>
<Relationships xmlns="http://schemas.openxmlformats.org/package/2006/relationships"><Relationship Id="rId3" Type="http://schemas.openxmlformats.org/officeDocument/2006/relationships/image" Target="../media/image63.jpg"/><Relationship Id="rId2" Type="http://schemas.openxmlformats.org/officeDocument/2006/relationships/notesSlide" Target="../notesSlides/notesSlide27.xml"/><Relationship Id="rId1" Type="http://schemas.openxmlformats.org/officeDocument/2006/relationships/slideLayout" Target="../slideLayouts/slideLayout5.xml"/><Relationship Id="rId4" Type="http://schemas.openxmlformats.org/officeDocument/2006/relationships/image" Target="../media/image3.png"/></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3.xml"/><Relationship Id="rId4" Type="http://schemas.openxmlformats.org/officeDocument/2006/relationships/image" Target="../media/image64.jp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hyperlink" Target="https://www.linkedin.com/in/a-a-ashwini-45a9221b9"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8" Type="http://schemas.openxmlformats.org/officeDocument/2006/relationships/diagramLayout" Target="../diagrams/layout1.xml"/><Relationship Id="rId13" Type="http://schemas.openxmlformats.org/officeDocument/2006/relationships/diagramLayout" Target="../diagrams/layout2.xml"/><Relationship Id="rId3" Type="http://schemas.openxmlformats.org/officeDocument/2006/relationships/image" Target="../media/image3.png"/><Relationship Id="rId7" Type="http://schemas.openxmlformats.org/officeDocument/2006/relationships/diagramData" Target="../diagrams/data1.xml"/><Relationship Id="rId12" Type="http://schemas.openxmlformats.org/officeDocument/2006/relationships/diagramData" Target="../diagrams/data2.xml"/><Relationship Id="rId2" Type="http://schemas.openxmlformats.org/officeDocument/2006/relationships/notesSlide" Target="../notesSlides/notesSlide9.xml"/><Relationship Id="rId16" Type="http://schemas.microsoft.com/office/2007/relationships/diagramDrawing" Target="../diagrams/drawing2.xml"/><Relationship Id="rId1" Type="http://schemas.openxmlformats.org/officeDocument/2006/relationships/slideLayout" Target="../slideLayouts/slideLayout5.xml"/><Relationship Id="rId6" Type="http://schemas.openxmlformats.org/officeDocument/2006/relationships/image" Target="../media/image8.png"/><Relationship Id="rId11" Type="http://schemas.microsoft.com/office/2007/relationships/diagramDrawing" Target="../diagrams/drawing1.xml"/><Relationship Id="rId5" Type="http://schemas.openxmlformats.org/officeDocument/2006/relationships/image" Target="../media/image7.png"/><Relationship Id="rId15" Type="http://schemas.openxmlformats.org/officeDocument/2006/relationships/diagramColors" Target="../diagrams/colors2.xml"/><Relationship Id="rId10" Type="http://schemas.openxmlformats.org/officeDocument/2006/relationships/diagramColors" Target="../diagrams/colors1.xml"/><Relationship Id="rId4" Type="http://schemas.openxmlformats.org/officeDocument/2006/relationships/image" Target="../media/image6.png"/><Relationship Id="rId9" Type="http://schemas.openxmlformats.org/officeDocument/2006/relationships/diagramQuickStyle" Target="../diagrams/quickStyle1.xml"/><Relationship Id="rId14" Type="http://schemas.openxmlformats.org/officeDocument/2006/relationships/diagramQuickStyle" Target="../diagrams/quickStyle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2"/>
          <p:cNvSpPr txBox="1">
            <a:spLocks noGrp="1"/>
          </p:cNvSpPr>
          <p:nvPr>
            <p:ph type="title"/>
          </p:nvPr>
        </p:nvSpPr>
        <p:spPr>
          <a:xfrm>
            <a:off x="242944" y="192204"/>
            <a:ext cx="10515600" cy="535491"/>
          </a:xfrm>
          <a:prstGeom prst="rect">
            <a:avLst/>
          </a:prstGeom>
          <a:noFill/>
          <a:ln>
            <a:noFill/>
          </a:ln>
        </p:spPr>
        <p:txBody>
          <a:bodyPr spcFirstLastPara="1" wrap="square" lIns="91425" tIns="45675" rIns="91425" bIns="45675" anchor="ctr" anchorCtr="0">
            <a:spAutoFit/>
          </a:bodyPr>
          <a:lstStyle/>
          <a:p>
            <a:pPr marL="0" lvl="0" indent="0" algn="l" rtl="0">
              <a:lnSpc>
                <a:spcPct val="90000"/>
              </a:lnSpc>
              <a:spcBef>
                <a:spcPts val="0"/>
              </a:spcBef>
              <a:spcAft>
                <a:spcPts val="0"/>
              </a:spcAft>
              <a:buClr>
                <a:schemeClr val="dk1"/>
              </a:buClr>
              <a:buSzPts val="2300"/>
              <a:buFont typeface="Georgia"/>
              <a:buNone/>
            </a:pPr>
            <a:r>
              <a:rPr lang="en-GB" b="1" dirty="0">
                <a:latin typeface="Times New Roman"/>
                <a:ea typeface="Times New Roman"/>
                <a:cs typeface="Times New Roman"/>
                <a:sym typeface="Times New Roman"/>
              </a:rPr>
              <a:t>Solar Panel Damage Detection</a:t>
            </a:r>
            <a:endParaRPr b="1" dirty="0">
              <a:latin typeface="Times New Roman"/>
              <a:ea typeface="Times New Roman"/>
              <a:cs typeface="Times New Roman"/>
              <a:sym typeface="Times New Roman"/>
            </a:endParaRPr>
          </a:p>
        </p:txBody>
      </p:sp>
      <p:sp>
        <p:nvSpPr>
          <p:cNvPr id="98" name="Google Shape;98;p2"/>
          <p:cNvSpPr txBox="1"/>
          <p:nvPr/>
        </p:nvSpPr>
        <p:spPr>
          <a:xfrm>
            <a:off x="242944" y="860611"/>
            <a:ext cx="3537600" cy="492400"/>
          </a:xfrm>
          <a:prstGeom prst="rect">
            <a:avLst/>
          </a:prstGeom>
          <a:noFill/>
          <a:ln>
            <a:noFill/>
          </a:ln>
        </p:spPr>
        <p:txBody>
          <a:bodyPr spcFirstLastPara="1" wrap="square" lIns="121875" tIns="60925" rIns="121875" bIns="60925" anchor="t" anchorCtr="0">
            <a:spAutoFit/>
          </a:bodyPr>
          <a:lstStyle/>
          <a:p>
            <a:pPr marL="0" marR="0" lvl="0" indent="0" algn="l" rtl="0">
              <a:lnSpc>
                <a:spcPct val="100000"/>
              </a:lnSpc>
              <a:spcBef>
                <a:spcPts val="0"/>
              </a:spcBef>
              <a:spcAft>
                <a:spcPts val="0"/>
              </a:spcAft>
              <a:buNone/>
            </a:pPr>
            <a:endParaRPr sz="2400" b="0" i="0" u="none" strike="noStrike" cap="none">
              <a:solidFill>
                <a:srgbClr val="000000"/>
              </a:solidFill>
              <a:latin typeface="Times New Roman"/>
              <a:ea typeface="Times New Roman"/>
              <a:cs typeface="Times New Roman"/>
              <a:sym typeface="Times New Roman"/>
            </a:endParaRPr>
          </a:p>
        </p:txBody>
      </p:sp>
      <p:pic>
        <p:nvPicPr>
          <p:cNvPr id="99" name="Google Shape;99;p2"/>
          <p:cNvPicPr preferRelativeResize="0"/>
          <p:nvPr/>
        </p:nvPicPr>
        <p:blipFill rotWithShape="1">
          <a:blip r:embed="rId3">
            <a:alphaModFix/>
          </a:blip>
          <a:srcRect/>
          <a:stretch/>
        </p:blipFill>
        <p:spPr>
          <a:xfrm>
            <a:off x="9915533" y="6151968"/>
            <a:ext cx="2276467" cy="706033"/>
          </a:xfrm>
          <a:prstGeom prst="rect">
            <a:avLst/>
          </a:prstGeom>
          <a:noFill/>
          <a:ln>
            <a:noFill/>
          </a:ln>
        </p:spPr>
      </p:pic>
      <p:sp>
        <p:nvSpPr>
          <p:cNvPr id="2" name="TextBox 1">
            <a:extLst>
              <a:ext uri="{FF2B5EF4-FFF2-40B4-BE49-F238E27FC236}">
                <a16:creationId xmlns:a16="http://schemas.microsoft.com/office/drawing/2014/main" id="{48EF4A03-B3FF-666E-06EC-E5DC6C2BD5E1}"/>
              </a:ext>
            </a:extLst>
          </p:cNvPr>
          <p:cNvSpPr txBox="1"/>
          <p:nvPr/>
        </p:nvSpPr>
        <p:spPr>
          <a:xfrm>
            <a:off x="3355943" y="2630078"/>
            <a:ext cx="5674936" cy="1815882"/>
          </a:xfrm>
          <a:prstGeom prst="rect">
            <a:avLst/>
          </a:prstGeom>
          <a:noFill/>
        </p:spPr>
        <p:txBody>
          <a:bodyPr wrap="square" rtlCol="0">
            <a:spAutoFit/>
          </a:bodyPr>
          <a:lstStyle/>
          <a:p>
            <a:r>
              <a:rPr lang="en-GB" sz="1600" i="1" dirty="0">
                <a:latin typeface="Aptos Narrow" panose="020B0004020202020204" pitchFamily="34" charset="0"/>
              </a:rPr>
              <a:t>Solar panels are a critical component in the generation of renewable energy, converting sunlight into electricity. However, like any infrastructure, they are susceptible to various types of damage that can significantly affect their efficiency and lifespan. Effective detection and timely repair of these damages are essential to maintaining optimal performance and ensuring the longevity of solar panels.</a:t>
            </a:r>
            <a:endParaRPr lang="en-US" sz="1600" i="1" dirty="0">
              <a:latin typeface="Aptos Narrow" panose="020B0004020202020204"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10"/>
          <p:cNvSpPr txBox="1">
            <a:spLocks noGrp="1"/>
          </p:cNvSpPr>
          <p:nvPr>
            <p:ph type="title"/>
          </p:nvPr>
        </p:nvSpPr>
        <p:spPr>
          <a:xfrm>
            <a:off x="152400" y="177798"/>
            <a:ext cx="10591800" cy="1422300"/>
          </a:xfrm>
          <a:prstGeom prst="rect">
            <a:avLst/>
          </a:prstGeom>
          <a:noFill/>
          <a:ln>
            <a:noFill/>
          </a:ln>
        </p:spPr>
        <p:txBody>
          <a:bodyPr spcFirstLastPara="1" wrap="square" lIns="91400" tIns="45675" rIns="91400" bIns="45675" anchor="ctr" anchorCtr="0">
            <a:spAutoFit/>
          </a:bodyPr>
          <a:lstStyle/>
          <a:p>
            <a:pPr marL="0" lvl="0" indent="0" algn="l" rtl="0">
              <a:lnSpc>
                <a:spcPct val="90000"/>
              </a:lnSpc>
              <a:spcBef>
                <a:spcPts val="0"/>
              </a:spcBef>
              <a:spcAft>
                <a:spcPts val="0"/>
              </a:spcAft>
              <a:buClr>
                <a:schemeClr val="dk1"/>
              </a:buClr>
              <a:buSzPts val="2300"/>
              <a:buFont typeface="Georgia"/>
              <a:buNone/>
            </a:pPr>
            <a:r>
              <a:rPr lang="en-US" sz="3200" b="1">
                <a:latin typeface="Times New Roman"/>
                <a:ea typeface="Times New Roman"/>
                <a:cs typeface="Times New Roman"/>
                <a:sym typeface="Times New Roman"/>
              </a:rPr>
              <a:t>Data Collection and Understanding</a:t>
            </a:r>
            <a:endParaRPr sz="3200" b="1">
              <a:latin typeface="Times New Roman"/>
              <a:ea typeface="Times New Roman"/>
              <a:cs typeface="Times New Roman"/>
              <a:sym typeface="Times New Roman"/>
            </a:endParaRPr>
          </a:p>
          <a:p>
            <a:pPr marL="0" lvl="0" indent="0" algn="l" rtl="0">
              <a:lnSpc>
                <a:spcPct val="90000"/>
              </a:lnSpc>
              <a:spcBef>
                <a:spcPts val="0"/>
              </a:spcBef>
              <a:spcAft>
                <a:spcPts val="0"/>
              </a:spcAft>
              <a:buNone/>
            </a:pPr>
            <a:endParaRPr sz="3200" b="1">
              <a:latin typeface="Times New Roman"/>
              <a:ea typeface="Times New Roman"/>
              <a:cs typeface="Times New Roman"/>
              <a:sym typeface="Times New Roman"/>
            </a:endParaRPr>
          </a:p>
          <a:p>
            <a:pPr marL="0" lvl="0" indent="0" algn="l" rtl="0">
              <a:lnSpc>
                <a:spcPct val="90000"/>
              </a:lnSpc>
              <a:spcBef>
                <a:spcPts val="0"/>
              </a:spcBef>
              <a:spcAft>
                <a:spcPts val="0"/>
              </a:spcAft>
              <a:buNone/>
            </a:pPr>
            <a:endParaRPr sz="3200" b="1">
              <a:latin typeface="Times New Roman"/>
              <a:ea typeface="Times New Roman"/>
              <a:cs typeface="Times New Roman"/>
              <a:sym typeface="Times New Roman"/>
            </a:endParaRPr>
          </a:p>
        </p:txBody>
      </p:sp>
      <p:pic>
        <p:nvPicPr>
          <p:cNvPr id="208" name="Google Shape;208;p10"/>
          <p:cNvPicPr preferRelativeResize="0"/>
          <p:nvPr/>
        </p:nvPicPr>
        <p:blipFill rotWithShape="1">
          <a:blip r:embed="rId3">
            <a:alphaModFix/>
          </a:blip>
          <a:srcRect/>
          <a:stretch/>
        </p:blipFill>
        <p:spPr>
          <a:xfrm>
            <a:off x="9580951" y="6053750"/>
            <a:ext cx="2592012" cy="805375"/>
          </a:xfrm>
          <a:prstGeom prst="rect">
            <a:avLst/>
          </a:prstGeom>
          <a:noFill/>
          <a:ln>
            <a:noFill/>
          </a:ln>
        </p:spPr>
      </p:pic>
      <p:sp>
        <p:nvSpPr>
          <p:cNvPr id="209" name="Google Shape;209;p10"/>
          <p:cNvSpPr txBox="1"/>
          <p:nvPr/>
        </p:nvSpPr>
        <p:spPr>
          <a:xfrm>
            <a:off x="6096000" y="1809750"/>
            <a:ext cx="6134100" cy="8175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100"/>
              </a:spcBef>
              <a:spcAft>
                <a:spcPts val="0"/>
              </a:spcAft>
              <a:buNone/>
            </a:pPr>
            <a:endParaRPr sz="1850">
              <a:solidFill>
                <a:schemeClr val="dk1"/>
              </a:solidFill>
              <a:highlight>
                <a:srgbClr val="FFFFFF"/>
              </a:highlight>
            </a:endParaRPr>
          </a:p>
          <a:p>
            <a:pPr marL="0" lvl="0" indent="0" algn="l" rtl="0">
              <a:spcBef>
                <a:spcPts val="700"/>
              </a:spcBef>
              <a:spcAft>
                <a:spcPts val="0"/>
              </a:spcAft>
              <a:buNone/>
            </a:pPr>
            <a:endParaRPr>
              <a:latin typeface="Calibri"/>
              <a:ea typeface="Calibri"/>
              <a:cs typeface="Calibri"/>
              <a:sym typeface="Calibri"/>
            </a:endParaRPr>
          </a:p>
        </p:txBody>
      </p:sp>
      <p:sp>
        <p:nvSpPr>
          <p:cNvPr id="211" name="Google Shape;211;p10"/>
          <p:cNvSpPr txBox="1"/>
          <p:nvPr/>
        </p:nvSpPr>
        <p:spPr>
          <a:xfrm>
            <a:off x="1034450" y="2298775"/>
            <a:ext cx="11034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Calibri"/>
              <a:ea typeface="Calibri"/>
              <a:cs typeface="Calibri"/>
              <a:sym typeface="Calibri"/>
            </a:endParaRPr>
          </a:p>
        </p:txBody>
      </p:sp>
      <p:pic>
        <p:nvPicPr>
          <p:cNvPr id="3" name="Picture 2" descr="Solar panels on a roof covered in snow&#10;&#10;Description automatically generated">
            <a:extLst>
              <a:ext uri="{FF2B5EF4-FFF2-40B4-BE49-F238E27FC236}">
                <a16:creationId xmlns:a16="http://schemas.microsoft.com/office/drawing/2014/main" id="{3A62FB5C-E4BD-F4C7-640C-372EAEB9AE8C}"/>
              </a:ext>
            </a:extLst>
          </p:cNvPr>
          <p:cNvPicPr>
            <a:picLocks noChangeAspect="1"/>
          </p:cNvPicPr>
          <p:nvPr/>
        </p:nvPicPr>
        <p:blipFill>
          <a:blip r:embed="rId4"/>
          <a:stretch>
            <a:fillRect/>
          </a:stretch>
        </p:blipFill>
        <p:spPr>
          <a:xfrm>
            <a:off x="2895600" y="1028700"/>
            <a:ext cx="1786128" cy="1339596"/>
          </a:xfrm>
          <a:prstGeom prst="rect">
            <a:avLst/>
          </a:prstGeom>
        </p:spPr>
      </p:pic>
      <p:pic>
        <p:nvPicPr>
          <p:cNvPr id="5" name="Picture 4" descr="Solar panels covered in snow&#10;&#10;Description automatically generated">
            <a:extLst>
              <a:ext uri="{FF2B5EF4-FFF2-40B4-BE49-F238E27FC236}">
                <a16:creationId xmlns:a16="http://schemas.microsoft.com/office/drawing/2014/main" id="{699C727F-6BD0-22E1-527A-00FCFCB0D24E}"/>
              </a:ext>
            </a:extLst>
          </p:cNvPr>
          <p:cNvPicPr>
            <a:picLocks noChangeAspect="1"/>
          </p:cNvPicPr>
          <p:nvPr/>
        </p:nvPicPr>
        <p:blipFill>
          <a:blip r:embed="rId5"/>
          <a:stretch>
            <a:fillRect/>
          </a:stretch>
        </p:blipFill>
        <p:spPr>
          <a:xfrm>
            <a:off x="654061" y="2764885"/>
            <a:ext cx="1655780" cy="1090713"/>
          </a:xfrm>
          <a:prstGeom prst="rect">
            <a:avLst/>
          </a:prstGeom>
        </p:spPr>
      </p:pic>
      <p:pic>
        <p:nvPicPr>
          <p:cNvPr id="7" name="Picture 6" descr="A close-up of solar panels&#10;&#10;Description automatically generated">
            <a:extLst>
              <a:ext uri="{FF2B5EF4-FFF2-40B4-BE49-F238E27FC236}">
                <a16:creationId xmlns:a16="http://schemas.microsoft.com/office/drawing/2014/main" id="{F70DDA2E-EFDE-3E59-DB58-15A9AADB1123}"/>
              </a:ext>
            </a:extLst>
          </p:cNvPr>
          <p:cNvPicPr>
            <a:picLocks noChangeAspect="1"/>
          </p:cNvPicPr>
          <p:nvPr/>
        </p:nvPicPr>
        <p:blipFill>
          <a:blip r:embed="rId6"/>
          <a:stretch>
            <a:fillRect/>
          </a:stretch>
        </p:blipFill>
        <p:spPr>
          <a:xfrm>
            <a:off x="4917689" y="1028700"/>
            <a:ext cx="3129000" cy="2055579"/>
          </a:xfrm>
          <a:prstGeom prst="rect">
            <a:avLst/>
          </a:prstGeom>
        </p:spPr>
      </p:pic>
      <p:pic>
        <p:nvPicPr>
          <p:cNvPr id="9" name="Picture 8" descr="A solar panel with a shadow&#10;&#10;Description automatically generated">
            <a:extLst>
              <a:ext uri="{FF2B5EF4-FFF2-40B4-BE49-F238E27FC236}">
                <a16:creationId xmlns:a16="http://schemas.microsoft.com/office/drawing/2014/main" id="{47C5A6E4-A2E2-9BF9-611D-6E3A1497A789}"/>
              </a:ext>
            </a:extLst>
          </p:cNvPr>
          <p:cNvPicPr>
            <a:picLocks noChangeAspect="1"/>
          </p:cNvPicPr>
          <p:nvPr/>
        </p:nvPicPr>
        <p:blipFill>
          <a:blip r:embed="rId7"/>
          <a:stretch>
            <a:fillRect/>
          </a:stretch>
        </p:blipFill>
        <p:spPr>
          <a:xfrm>
            <a:off x="2497387" y="2764885"/>
            <a:ext cx="1922575" cy="2872350"/>
          </a:xfrm>
          <a:prstGeom prst="rect">
            <a:avLst/>
          </a:prstGeom>
        </p:spPr>
      </p:pic>
      <p:pic>
        <p:nvPicPr>
          <p:cNvPr id="11" name="Picture 10" descr="A solar panels on a roof&#10;&#10;Description automatically generated">
            <a:extLst>
              <a:ext uri="{FF2B5EF4-FFF2-40B4-BE49-F238E27FC236}">
                <a16:creationId xmlns:a16="http://schemas.microsoft.com/office/drawing/2014/main" id="{76F2365E-7D6C-6CF7-AB7B-21E2CED3A0EF}"/>
              </a:ext>
            </a:extLst>
          </p:cNvPr>
          <p:cNvPicPr>
            <a:picLocks noChangeAspect="1"/>
          </p:cNvPicPr>
          <p:nvPr/>
        </p:nvPicPr>
        <p:blipFill>
          <a:blip r:embed="rId8"/>
          <a:stretch>
            <a:fillRect/>
          </a:stretch>
        </p:blipFill>
        <p:spPr>
          <a:xfrm>
            <a:off x="497883" y="1339329"/>
            <a:ext cx="1968136" cy="1094263"/>
          </a:xfrm>
          <a:prstGeom prst="rect">
            <a:avLst/>
          </a:prstGeom>
        </p:spPr>
      </p:pic>
      <p:pic>
        <p:nvPicPr>
          <p:cNvPr id="13" name="Picture 12" descr="A solar panel on a roof&#10;&#10;Description automatically generated">
            <a:extLst>
              <a:ext uri="{FF2B5EF4-FFF2-40B4-BE49-F238E27FC236}">
                <a16:creationId xmlns:a16="http://schemas.microsoft.com/office/drawing/2014/main" id="{690D8514-D41C-E03F-3A74-34404D8A482E}"/>
              </a:ext>
            </a:extLst>
          </p:cNvPr>
          <p:cNvPicPr>
            <a:picLocks noChangeAspect="1"/>
          </p:cNvPicPr>
          <p:nvPr/>
        </p:nvPicPr>
        <p:blipFill>
          <a:blip r:embed="rId9"/>
          <a:stretch>
            <a:fillRect/>
          </a:stretch>
        </p:blipFill>
        <p:spPr>
          <a:xfrm>
            <a:off x="654061" y="4489027"/>
            <a:ext cx="1220158" cy="1523680"/>
          </a:xfrm>
          <a:prstGeom prst="rect">
            <a:avLst/>
          </a:prstGeom>
        </p:spPr>
      </p:pic>
      <p:pic>
        <p:nvPicPr>
          <p:cNvPr id="15" name="Picture 14" descr="Solar panels on a roof&#10;&#10;Description automatically generated">
            <a:extLst>
              <a:ext uri="{FF2B5EF4-FFF2-40B4-BE49-F238E27FC236}">
                <a16:creationId xmlns:a16="http://schemas.microsoft.com/office/drawing/2014/main" id="{8B03F41C-6FA5-BC85-C5E7-D801C2CEBE26}"/>
              </a:ext>
            </a:extLst>
          </p:cNvPr>
          <p:cNvPicPr>
            <a:picLocks noChangeAspect="1"/>
          </p:cNvPicPr>
          <p:nvPr/>
        </p:nvPicPr>
        <p:blipFill>
          <a:blip r:embed="rId10"/>
          <a:stretch>
            <a:fillRect/>
          </a:stretch>
        </p:blipFill>
        <p:spPr>
          <a:xfrm>
            <a:off x="8424452" y="939386"/>
            <a:ext cx="1941984" cy="2718777"/>
          </a:xfrm>
          <a:prstGeom prst="rect">
            <a:avLst/>
          </a:prstGeom>
        </p:spPr>
      </p:pic>
      <p:sp>
        <p:nvSpPr>
          <p:cNvPr id="16" name="TextBox 15">
            <a:extLst>
              <a:ext uri="{FF2B5EF4-FFF2-40B4-BE49-F238E27FC236}">
                <a16:creationId xmlns:a16="http://schemas.microsoft.com/office/drawing/2014/main" id="{1A5558F8-6C80-5DD9-E630-AF84CC7B594E}"/>
              </a:ext>
            </a:extLst>
          </p:cNvPr>
          <p:cNvSpPr txBox="1"/>
          <p:nvPr/>
        </p:nvSpPr>
        <p:spPr>
          <a:xfrm>
            <a:off x="8660413" y="3855598"/>
            <a:ext cx="2954199" cy="954107"/>
          </a:xfrm>
          <a:prstGeom prst="rect">
            <a:avLst/>
          </a:prstGeom>
          <a:noFill/>
        </p:spPr>
        <p:txBody>
          <a:bodyPr wrap="square" rtlCol="0">
            <a:spAutoFit/>
          </a:bodyPr>
          <a:lstStyle/>
          <a:p>
            <a:endParaRPr lang="en-GB" dirty="0"/>
          </a:p>
          <a:p>
            <a:r>
              <a:rPr lang="en-GB" dirty="0"/>
              <a:t>First we identify which type of Classes for Annotation we used:</a:t>
            </a:r>
            <a:endParaRPr lang="en-US" dirty="0"/>
          </a:p>
          <a:p>
            <a:endParaRPr lang="en-GB" dirty="0"/>
          </a:p>
        </p:txBody>
      </p:sp>
      <p:graphicFrame>
        <p:nvGraphicFramePr>
          <p:cNvPr id="17" name="Diagram 16">
            <a:extLst>
              <a:ext uri="{FF2B5EF4-FFF2-40B4-BE49-F238E27FC236}">
                <a16:creationId xmlns:a16="http://schemas.microsoft.com/office/drawing/2014/main" id="{5F1BFEF9-57D8-688A-03DD-45F8C75E4EEF}"/>
              </a:ext>
            </a:extLst>
          </p:cNvPr>
          <p:cNvGraphicFramePr/>
          <p:nvPr>
            <p:extLst>
              <p:ext uri="{D42A27DB-BD31-4B8C-83A1-F6EECF244321}">
                <p14:modId xmlns:p14="http://schemas.microsoft.com/office/powerpoint/2010/main" val="2844571158"/>
              </p:ext>
            </p:extLst>
          </p:nvPr>
        </p:nvGraphicFramePr>
        <p:xfrm>
          <a:off x="4917689" y="3293930"/>
          <a:ext cx="3244997" cy="2718777"/>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13"/>
          <p:cNvSpPr txBox="1">
            <a:spLocks noGrp="1"/>
          </p:cNvSpPr>
          <p:nvPr>
            <p:ph type="title"/>
          </p:nvPr>
        </p:nvSpPr>
        <p:spPr>
          <a:xfrm>
            <a:off x="228600" y="177788"/>
            <a:ext cx="10515600" cy="535500"/>
          </a:xfrm>
          <a:prstGeom prst="rect">
            <a:avLst/>
          </a:prstGeom>
          <a:noFill/>
          <a:ln>
            <a:noFill/>
          </a:ln>
        </p:spPr>
        <p:txBody>
          <a:bodyPr spcFirstLastPara="1" wrap="square" lIns="91400" tIns="45675" rIns="91400" bIns="45675" anchor="ctr" anchorCtr="0">
            <a:spAutoFit/>
          </a:bodyPr>
          <a:lstStyle/>
          <a:p>
            <a:pPr marL="0" lvl="0" indent="0" algn="l" rtl="0">
              <a:lnSpc>
                <a:spcPct val="90000"/>
              </a:lnSpc>
              <a:spcBef>
                <a:spcPts val="0"/>
              </a:spcBef>
              <a:spcAft>
                <a:spcPts val="0"/>
              </a:spcAft>
              <a:buClr>
                <a:schemeClr val="dk1"/>
              </a:buClr>
              <a:buSzPts val="2300"/>
              <a:buFont typeface="Georgia"/>
              <a:buNone/>
            </a:pPr>
            <a:r>
              <a:rPr lang="en-US" sz="3200" b="1" dirty="0">
                <a:latin typeface="Times New Roman"/>
                <a:ea typeface="Times New Roman"/>
                <a:cs typeface="Times New Roman"/>
                <a:sym typeface="Times New Roman"/>
              </a:rPr>
              <a:t>Data  Information </a:t>
            </a:r>
            <a:endParaRPr sz="3200" b="1" dirty="0">
              <a:latin typeface="Times New Roman"/>
              <a:ea typeface="Times New Roman"/>
              <a:cs typeface="Times New Roman"/>
              <a:sym typeface="Times New Roman"/>
            </a:endParaRPr>
          </a:p>
        </p:txBody>
      </p:sp>
      <p:pic>
        <p:nvPicPr>
          <p:cNvPr id="218" name="Google Shape;218;p13"/>
          <p:cNvPicPr preferRelativeResize="0"/>
          <p:nvPr/>
        </p:nvPicPr>
        <p:blipFill rotWithShape="1">
          <a:blip r:embed="rId3">
            <a:alphaModFix/>
          </a:blip>
          <a:srcRect/>
          <a:stretch/>
        </p:blipFill>
        <p:spPr>
          <a:xfrm>
            <a:off x="9567303" y="6040102"/>
            <a:ext cx="2592012" cy="806075"/>
          </a:xfrm>
          <a:prstGeom prst="rect">
            <a:avLst/>
          </a:prstGeom>
          <a:noFill/>
          <a:ln>
            <a:noFill/>
          </a:ln>
        </p:spPr>
      </p:pic>
      <p:sp>
        <p:nvSpPr>
          <p:cNvPr id="219" name="Google Shape;219;p13"/>
          <p:cNvSpPr txBox="1"/>
          <p:nvPr/>
        </p:nvSpPr>
        <p:spPr>
          <a:xfrm>
            <a:off x="857250" y="1409700"/>
            <a:ext cx="10972800" cy="507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100" b="1">
              <a:latin typeface="Calibri"/>
              <a:ea typeface="Calibri"/>
              <a:cs typeface="Calibri"/>
              <a:sym typeface="Calibri"/>
            </a:endParaRPr>
          </a:p>
        </p:txBody>
      </p:sp>
      <p:sp>
        <p:nvSpPr>
          <p:cNvPr id="221" name="Google Shape;221;p13"/>
          <p:cNvSpPr txBox="1"/>
          <p:nvPr/>
        </p:nvSpPr>
        <p:spPr>
          <a:xfrm>
            <a:off x="5924550" y="2152650"/>
            <a:ext cx="6305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Calibri"/>
              <a:ea typeface="Calibri"/>
              <a:cs typeface="Calibri"/>
              <a:sym typeface="Calibri"/>
            </a:endParaRPr>
          </a:p>
        </p:txBody>
      </p:sp>
      <p:graphicFrame>
        <p:nvGraphicFramePr>
          <p:cNvPr id="4" name="Diagram 3">
            <a:extLst>
              <a:ext uri="{FF2B5EF4-FFF2-40B4-BE49-F238E27FC236}">
                <a16:creationId xmlns:a16="http://schemas.microsoft.com/office/drawing/2014/main" id="{05D6652A-6283-A793-BF96-9571DFEBD64C}"/>
              </a:ext>
            </a:extLst>
          </p:cNvPr>
          <p:cNvGraphicFramePr/>
          <p:nvPr>
            <p:extLst>
              <p:ext uri="{D42A27DB-BD31-4B8C-83A1-F6EECF244321}">
                <p14:modId xmlns:p14="http://schemas.microsoft.com/office/powerpoint/2010/main" val="2647096916"/>
              </p:ext>
            </p:extLst>
          </p:nvPr>
        </p:nvGraphicFramePr>
        <p:xfrm>
          <a:off x="1611376" y="1187274"/>
          <a:ext cx="9141206" cy="468518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7" name="TextBox 6">
            <a:extLst>
              <a:ext uri="{FF2B5EF4-FFF2-40B4-BE49-F238E27FC236}">
                <a16:creationId xmlns:a16="http://schemas.microsoft.com/office/drawing/2014/main" id="{F906562C-76FA-38DD-6B2D-2F1E5DDC7888}"/>
              </a:ext>
            </a:extLst>
          </p:cNvPr>
          <p:cNvSpPr txBox="1"/>
          <p:nvPr/>
        </p:nvSpPr>
        <p:spPr>
          <a:xfrm>
            <a:off x="3611880" y="5349240"/>
            <a:ext cx="184731" cy="523220"/>
          </a:xfrm>
          <a:prstGeom prst="rect">
            <a:avLst/>
          </a:prstGeom>
          <a:noFill/>
        </p:spPr>
        <p:txBody>
          <a:bodyPr wrap="none" rtlCol="0">
            <a:spAutoFit/>
          </a:bodyPr>
          <a:lstStyle/>
          <a:p>
            <a:endParaRPr lang="en-GB" dirty="0"/>
          </a:p>
          <a:p>
            <a:endParaRPr lang="en-GB"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15"/>
          <p:cNvSpPr txBox="1">
            <a:spLocks noGrp="1"/>
          </p:cNvSpPr>
          <p:nvPr>
            <p:ph type="title"/>
          </p:nvPr>
        </p:nvSpPr>
        <p:spPr>
          <a:xfrm>
            <a:off x="0" y="177790"/>
            <a:ext cx="10515600" cy="535500"/>
          </a:xfrm>
          <a:prstGeom prst="rect">
            <a:avLst/>
          </a:prstGeom>
          <a:noFill/>
          <a:ln>
            <a:noFill/>
          </a:ln>
        </p:spPr>
        <p:txBody>
          <a:bodyPr spcFirstLastPara="1" wrap="square" lIns="91400" tIns="45675" rIns="91400" bIns="45675" anchor="ctr" anchorCtr="0">
            <a:spAutoFit/>
          </a:bodyPr>
          <a:lstStyle/>
          <a:p>
            <a:pPr marL="0" lvl="0" indent="0" algn="l" rtl="0">
              <a:lnSpc>
                <a:spcPct val="90000"/>
              </a:lnSpc>
              <a:spcBef>
                <a:spcPts val="0"/>
              </a:spcBef>
              <a:spcAft>
                <a:spcPts val="0"/>
              </a:spcAft>
              <a:buClr>
                <a:schemeClr val="dk1"/>
              </a:buClr>
              <a:buSzPts val="2300"/>
              <a:buFont typeface="Georgia"/>
              <a:buNone/>
            </a:pPr>
            <a:r>
              <a:rPr lang="en-US" sz="3200" b="1" dirty="0">
                <a:latin typeface="Times New Roman"/>
                <a:ea typeface="Times New Roman"/>
                <a:cs typeface="Times New Roman"/>
                <a:sym typeface="Times New Roman"/>
              </a:rPr>
              <a:t>Data Dictionary </a:t>
            </a:r>
            <a:endParaRPr sz="3200" b="1" dirty="0">
              <a:latin typeface="Times New Roman"/>
              <a:ea typeface="Times New Roman"/>
              <a:cs typeface="Times New Roman"/>
              <a:sym typeface="Times New Roman"/>
            </a:endParaRPr>
          </a:p>
        </p:txBody>
      </p:sp>
      <p:pic>
        <p:nvPicPr>
          <p:cNvPr id="228" name="Google Shape;228;p15"/>
          <p:cNvPicPr preferRelativeResize="0"/>
          <p:nvPr/>
        </p:nvPicPr>
        <p:blipFill rotWithShape="1">
          <a:blip r:embed="rId3">
            <a:alphaModFix/>
          </a:blip>
          <a:srcRect/>
          <a:stretch/>
        </p:blipFill>
        <p:spPr>
          <a:xfrm>
            <a:off x="9580951" y="6040102"/>
            <a:ext cx="2592012" cy="805375"/>
          </a:xfrm>
          <a:prstGeom prst="rect">
            <a:avLst/>
          </a:prstGeom>
          <a:noFill/>
          <a:ln>
            <a:noFill/>
          </a:ln>
        </p:spPr>
      </p:pic>
      <p:pic>
        <p:nvPicPr>
          <p:cNvPr id="4" name="Picture 3">
            <a:extLst>
              <a:ext uri="{FF2B5EF4-FFF2-40B4-BE49-F238E27FC236}">
                <a16:creationId xmlns:a16="http://schemas.microsoft.com/office/drawing/2014/main" id="{EDFE984A-0B3F-975D-525A-B629AB0268FE}"/>
              </a:ext>
            </a:extLst>
          </p:cNvPr>
          <p:cNvPicPr>
            <a:picLocks noChangeAspect="1"/>
          </p:cNvPicPr>
          <p:nvPr/>
        </p:nvPicPr>
        <p:blipFill>
          <a:blip r:embed="rId4"/>
          <a:stretch>
            <a:fillRect/>
          </a:stretch>
        </p:blipFill>
        <p:spPr>
          <a:xfrm>
            <a:off x="111705" y="878775"/>
            <a:ext cx="5469183" cy="1702221"/>
          </a:xfrm>
          <a:prstGeom prst="rect">
            <a:avLst/>
          </a:prstGeom>
        </p:spPr>
      </p:pic>
      <p:pic>
        <p:nvPicPr>
          <p:cNvPr id="6" name="Picture 5">
            <a:extLst>
              <a:ext uri="{FF2B5EF4-FFF2-40B4-BE49-F238E27FC236}">
                <a16:creationId xmlns:a16="http://schemas.microsoft.com/office/drawing/2014/main" id="{AB2E6A39-C55B-2A3E-0877-71EF6510585C}"/>
              </a:ext>
            </a:extLst>
          </p:cNvPr>
          <p:cNvPicPr>
            <a:picLocks noChangeAspect="1"/>
          </p:cNvPicPr>
          <p:nvPr/>
        </p:nvPicPr>
        <p:blipFill>
          <a:blip r:embed="rId5"/>
          <a:stretch>
            <a:fillRect/>
          </a:stretch>
        </p:blipFill>
        <p:spPr>
          <a:xfrm>
            <a:off x="111705" y="2733520"/>
            <a:ext cx="5469183" cy="1772560"/>
          </a:xfrm>
          <a:prstGeom prst="rect">
            <a:avLst/>
          </a:prstGeom>
        </p:spPr>
      </p:pic>
      <p:pic>
        <p:nvPicPr>
          <p:cNvPr id="8" name="Picture 7">
            <a:extLst>
              <a:ext uri="{FF2B5EF4-FFF2-40B4-BE49-F238E27FC236}">
                <a16:creationId xmlns:a16="http://schemas.microsoft.com/office/drawing/2014/main" id="{5B1B4799-B253-1D05-3161-449424634428}"/>
              </a:ext>
            </a:extLst>
          </p:cNvPr>
          <p:cNvPicPr>
            <a:picLocks noChangeAspect="1"/>
          </p:cNvPicPr>
          <p:nvPr/>
        </p:nvPicPr>
        <p:blipFill>
          <a:blip r:embed="rId6"/>
          <a:stretch>
            <a:fillRect/>
          </a:stretch>
        </p:blipFill>
        <p:spPr>
          <a:xfrm>
            <a:off x="6226261" y="2751808"/>
            <a:ext cx="5469183" cy="1754272"/>
          </a:xfrm>
          <a:prstGeom prst="rect">
            <a:avLst/>
          </a:prstGeom>
        </p:spPr>
      </p:pic>
      <p:pic>
        <p:nvPicPr>
          <p:cNvPr id="10" name="Picture 9">
            <a:extLst>
              <a:ext uri="{FF2B5EF4-FFF2-40B4-BE49-F238E27FC236}">
                <a16:creationId xmlns:a16="http://schemas.microsoft.com/office/drawing/2014/main" id="{B33FA62B-7749-DF66-49D0-607A1FBDB410}"/>
              </a:ext>
            </a:extLst>
          </p:cNvPr>
          <p:cNvPicPr>
            <a:picLocks noChangeAspect="1"/>
          </p:cNvPicPr>
          <p:nvPr/>
        </p:nvPicPr>
        <p:blipFill>
          <a:blip r:embed="rId7"/>
          <a:stretch>
            <a:fillRect/>
          </a:stretch>
        </p:blipFill>
        <p:spPr>
          <a:xfrm>
            <a:off x="148548" y="4506080"/>
            <a:ext cx="5395496" cy="1718787"/>
          </a:xfrm>
          <a:prstGeom prst="rect">
            <a:avLst/>
          </a:prstGeom>
        </p:spPr>
      </p:pic>
      <p:pic>
        <p:nvPicPr>
          <p:cNvPr id="12" name="Picture 11">
            <a:extLst>
              <a:ext uri="{FF2B5EF4-FFF2-40B4-BE49-F238E27FC236}">
                <a16:creationId xmlns:a16="http://schemas.microsoft.com/office/drawing/2014/main" id="{36013C45-D0B6-7137-8160-7D5398A76C6D}"/>
              </a:ext>
            </a:extLst>
          </p:cNvPr>
          <p:cNvPicPr>
            <a:picLocks noChangeAspect="1"/>
          </p:cNvPicPr>
          <p:nvPr/>
        </p:nvPicPr>
        <p:blipFill>
          <a:blip r:embed="rId8"/>
          <a:stretch>
            <a:fillRect/>
          </a:stretch>
        </p:blipFill>
        <p:spPr>
          <a:xfrm>
            <a:off x="6225993" y="1074675"/>
            <a:ext cx="5373917" cy="1506321"/>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g117b53b5ae0_10_104"/>
          <p:cNvSpPr txBox="1">
            <a:spLocks noGrp="1"/>
          </p:cNvSpPr>
          <p:nvPr>
            <p:ph type="title"/>
          </p:nvPr>
        </p:nvSpPr>
        <p:spPr>
          <a:xfrm>
            <a:off x="169420" y="206578"/>
            <a:ext cx="11049300" cy="535500"/>
          </a:xfrm>
          <a:prstGeom prst="rect">
            <a:avLst/>
          </a:prstGeom>
          <a:noFill/>
          <a:ln>
            <a:noFill/>
          </a:ln>
        </p:spPr>
        <p:txBody>
          <a:bodyPr spcFirstLastPara="1" wrap="square" lIns="91400" tIns="45675" rIns="91400" bIns="45675" anchor="ctr" anchorCtr="0">
            <a:spAutoFit/>
          </a:bodyPr>
          <a:lstStyle/>
          <a:p>
            <a:pPr marL="0" lvl="0" indent="0" algn="l" rtl="0">
              <a:lnSpc>
                <a:spcPct val="90000"/>
              </a:lnSpc>
              <a:spcBef>
                <a:spcPts val="0"/>
              </a:spcBef>
              <a:spcAft>
                <a:spcPts val="0"/>
              </a:spcAft>
              <a:buClr>
                <a:schemeClr val="dk1"/>
              </a:buClr>
              <a:buSzPts val="3000"/>
              <a:buFont typeface="Georgia"/>
              <a:buNone/>
            </a:pPr>
            <a:r>
              <a:rPr lang="en-US" sz="3200" b="1" dirty="0">
                <a:latin typeface="Times New Roman"/>
                <a:ea typeface="Times New Roman"/>
                <a:cs typeface="Times New Roman"/>
                <a:sym typeface="Times New Roman"/>
              </a:rPr>
              <a:t>System Requirements</a:t>
            </a:r>
            <a:endParaRPr sz="3200" b="1" dirty="0">
              <a:latin typeface="Times New Roman"/>
              <a:ea typeface="Times New Roman"/>
              <a:cs typeface="Times New Roman"/>
              <a:sym typeface="Times New Roman"/>
            </a:endParaRPr>
          </a:p>
        </p:txBody>
      </p:sp>
      <p:pic>
        <p:nvPicPr>
          <p:cNvPr id="252" name="Google Shape;252;g117b53b5ae0_10_104"/>
          <p:cNvPicPr preferRelativeResize="0"/>
          <p:nvPr/>
        </p:nvPicPr>
        <p:blipFill rotWithShape="1">
          <a:blip r:embed="rId3">
            <a:alphaModFix/>
          </a:blip>
          <a:srcRect/>
          <a:stretch/>
        </p:blipFill>
        <p:spPr>
          <a:xfrm>
            <a:off x="9580951" y="5971862"/>
            <a:ext cx="2592012" cy="805375"/>
          </a:xfrm>
          <a:prstGeom prst="rect">
            <a:avLst/>
          </a:prstGeom>
          <a:noFill/>
          <a:ln>
            <a:noFill/>
          </a:ln>
        </p:spPr>
      </p:pic>
      <p:sp>
        <p:nvSpPr>
          <p:cNvPr id="3" name="TextBox 2">
            <a:extLst>
              <a:ext uri="{FF2B5EF4-FFF2-40B4-BE49-F238E27FC236}">
                <a16:creationId xmlns:a16="http://schemas.microsoft.com/office/drawing/2014/main" id="{5156EBF6-8720-2D75-5071-ADD9CA6EFAD9}"/>
              </a:ext>
            </a:extLst>
          </p:cNvPr>
          <p:cNvSpPr txBox="1"/>
          <p:nvPr/>
        </p:nvSpPr>
        <p:spPr>
          <a:xfrm>
            <a:off x="441198" y="1443841"/>
            <a:ext cx="3070098" cy="4893647"/>
          </a:xfrm>
          <a:prstGeom prst="rect">
            <a:avLst/>
          </a:prstGeom>
          <a:noFill/>
        </p:spPr>
        <p:txBody>
          <a:bodyPr wrap="square">
            <a:spAutoFit/>
          </a:bodyPr>
          <a:lstStyle/>
          <a:p>
            <a:pPr algn="l">
              <a:buFont typeface="+mj-lt"/>
              <a:buAutoNum type="arabicPeriod"/>
            </a:pPr>
            <a:endParaRPr lang="en-US" sz="1200" b="1" i="0" dirty="0">
              <a:solidFill>
                <a:srgbClr val="0D0D0D"/>
              </a:solidFill>
              <a:effectLst/>
              <a:highlight>
                <a:srgbClr val="FFFFFF"/>
              </a:highlight>
              <a:latin typeface="Times New Roman" panose="02020603050405020304" pitchFamily="18" charset="0"/>
              <a:cs typeface="Times New Roman" panose="02020603050405020304" pitchFamily="18" charset="0"/>
            </a:endParaRPr>
          </a:p>
          <a:p>
            <a:pPr algn="l">
              <a:buFont typeface="+mj-lt"/>
              <a:buAutoNum type="arabicPeriod"/>
            </a:pPr>
            <a:r>
              <a:rPr lang="en-US" sz="1200" b="1" i="0" dirty="0">
                <a:solidFill>
                  <a:schemeClr val="accent5">
                    <a:lumMod val="75000"/>
                  </a:schemeClr>
                </a:solidFill>
                <a:effectLst/>
                <a:highlight>
                  <a:srgbClr val="FFFFFF"/>
                </a:highlight>
                <a:latin typeface="Times New Roman" panose="02020603050405020304" pitchFamily="18" charset="0"/>
                <a:cs typeface="Times New Roman" panose="02020603050405020304" pitchFamily="18" charset="0"/>
              </a:rPr>
              <a:t>Processor (CPU)</a:t>
            </a:r>
            <a:endParaRPr lang="en-US" sz="1200" b="0" i="0" dirty="0">
              <a:solidFill>
                <a:schemeClr val="accent5">
                  <a:lumMod val="75000"/>
                </a:schemeClr>
              </a:solidFill>
              <a:effectLst/>
              <a:highlight>
                <a:srgbClr val="FFFFFF"/>
              </a:highlight>
              <a:latin typeface="Times New Roman" panose="02020603050405020304" pitchFamily="18" charset="0"/>
              <a:cs typeface="Times New Roman" panose="02020603050405020304" pitchFamily="18" charset="0"/>
            </a:endParaRPr>
          </a:p>
          <a:p>
            <a:pPr marL="742950" lvl="1" indent="-285750" algn="l">
              <a:buFont typeface="+mj-lt"/>
              <a:buAutoNum type="arabicPeriod"/>
            </a:pPr>
            <a:r>
              <a:rPr lang="en-US" sz="1200" b="0" i="0" dirty="0">
                <a:solidFill>
                  <a:srgbClr val="0D0D0D"/>
                </a:solidFill>
                <a:effectLst/>
                <a:highlight>
                  <a:srgbClr val="FFFFFF"/>
                </a:highlight>
                <a:latin typeface="Times New Roman" panose="02020603050405020304" pitchFamily="18" charset="0"/>
                <a:cs typeface="Times New Roman" panose="02020603050405020304" pitchFamily="18" charset="0"/>
              </a:rPr>
              <a:t>Minimum: Intel Core i5 or equivalent</a:t>
            </a:r>
          </a:p>
          <a:p>
            <a:pPr marL="742950" lvl="1" indent="-285750" algn="l">
              <a:buFont typeface="+mj-lt"/>
              <a:buAutoNum type="arabicPeriod"/>
            </a:pPr>
            <a:r>
              <a:rPr lang="en-US" sz="1200" b="0" i="0" dirty="0">
                <a:solidFill>
                  <a:srgbClr val="0D0D0D"/>
                </a:solidFill>
                <a:effectLst/>
                <a:highlight>
                  <a:srgbClr val="FFFFFF"/>
                </a:highlight>
                <a:latin typeface="Times New Roman" panose="02020603050405020304" pitchFamily="18" charset="0"/>
                <a:cs typeface="Times New Roman" panose="02020603050405020304" pitchFamily="18" charset="0"/>
              </a:rPr>
              <a:t>Recommended: Intel Core i7 or AMD Ryzen 7 or higher</a:t>
            </a:r>
          </a:p>
          <a:p>
            <a:pPr algn="l">
              <a:buFont typeface="+mj-lt"/>
              <a:buAutoNum type="arabicPeriod"/>
            </a:pPr>
            <a:r>
              <a:rPr lang="en-US" sz="1200" b="1" i="0" dirty="0">
                <a:solidFill>
                  <a:schemeClr val="accent5">
                    <a:lumMod val="75000"/>
                  </a:schemeClr>
                </a:solidFill>
                <a:effectLst/>
                <a:highlight>
                  <a:srgbClr val="FFFFFF"/>
                </a:highlight>
                <a:latin typeface="Times New Roman" panose="02020603050405020304" pitchFamily="18" charset="0"/>
                <a:cs typeface="Times New Roman" panose="02020603050405020304" pitchFamily="18" charset="0"/>
              </a:rPr>
              <a:t>Memory (RAM)</a:t>
            </a:r>
            <a:endParaRPr lang="en-US" sz="1200" b="0" i="0" dirty="0">
              <a:solidFill>
                <a:schemeClr val="accent5">
                  <a:lumMod val="75000"/>
                </a:schemeClr>
              </a:solidFill>
              <a:effectLst/>
              <a:highlight>
                <a:srgbClr val="FFFFFF"/>
              </a:highlight>
              <a:latin typeface="Times New Roman" panose="02020603050405020304" pitchFamily="18" charset="0"/>
              <a:cs typeface="Times New Roman" panose="02020603050405020304" pitchFamily="18" charset="0"/>
            </a:endParaRPr>
          </a:p>
          <a:p>
            <a:pPr marL="742950" lvl="1" indent="-285750" algn="l">
              <a:buFont typeface="+mj-lt"/>
              <a:buAutoNum type="arabicPeriod"/>
            </a:pPr>
            <a:r>
              <a:rPr lang="en-US" sz="1200" b="0" i="0" dirty="0">
                <a:solidFill>
                  <a:srgbClr val="0D0D0D"/>
                </a:solidFill>
                <a:effectLst/>
                <a:highlight>
                  <a:srgbClr val="FFFFFF"/>
                </a:highlight>
                <a:latin typeface="Times New Roman" panose="02020603050405020304" pitchFamily="18" charset="0"/>
                <a:cs typeface="Times New Roman" panose="02020603050405020304" pitchFamily="18" charset="0"/>
              </a:rPr>
              <a:t>Minimum: 8 GB</a:t>
            </a:r>
          </a:p>
          <a:p>
            <a:pPr marL="742950" lvl="1" indent="-285750" algn="l">
              <a:buFont typeface="+mj-lt"/>
              <a:buAutoNum type="arabicPeriod"/>
            </a:pPr>
            <a:r>
              <a:rPr lang="en-US" sz="1200" b="0" i="0" dirty="0">
                <a:solidFill>
                  <a:srgbClr val="0D0D0D"/>
                </a:solidFill>
                <a:effectLst/>
                <a:highlight>
                  <a:srgbClr val="FFFFFF"/>
                </a:highlight>
                <a:latin typeface="Times New Roman" panose="02020603050405020304" pitchFamily="18" charset="0"/>
                <a:cs typeface="Times New Roman" panose="02020603050405020304" pitchFamily="18" charset="0"/>
              </a:rPr>
              <a:t>Recommended: 16 GB or higher</a:t>
            </a:r>
          </a:p>
          <a:p>
            <a:pPr marL="742950" lvl="1" indent="-285750" algn="l">
              <a:buFont typeface="+mj-lt"/>
              <a:buAutoNum type="arabicPeriod"/>
            </a:pPr>
            <a:endParaRPr lang="en-US" sz="1200" b="0" i="0" dirty="0">
              <a:solidFill>
                <a:srgbClr val="0D0D0D"/>
              </a:solidFill>
              <a:effectLst/>
              <a:highlight>
                <a:srgbClr val="FFFFFF"/>
              </a:highlight>
              <a:latin typeface="Times New Roman" panose="02020603050405020304" pitchFamily="18" charset="0"/>
              <a:cs typeface="Times New Roman" panose="02020603050405020304" pitchFamily="18" charset="0"/>
            </a:endParaRPr>
          </a:p>
          <a:p>
            <a:pPr algn="l">
              <a:buFont typeface="+mj-lt"/>
              <a:buAutoNum type="arabicPeriod"/>
            </a:pPr>
            <a:r>
              <a:rPr lang="en-US" sz="1200" b="1" i="0" dirty="0">
                <a:solidFill>
                  <a:schemeClr val="accent5">
                    <a:lumMod val="75000"/>
                  </a:schemeClr>
                </a:solidFill>
                <a:effectLst/>
                <a:highlight>
                  <a:srgbClr val="FFFFFF"/>
                </a:highlight>
                <a:latin typeface="Times New Roman" panose="02020603050405020304" pitchFamily="18" charset="0"/>
                <a:cs typeface="Times New Roman" panose="02020603050405020304" pitchFamily="18" charset="0"/>
              </a:rPr>
              <a:t>Graphics Card (GPU)</a:t>
            </a:r>
            <a:endParaRPr lang="en-US" sz="1200" b="0" i="0" dirty="0">
              <a:solidFill>
                <a:schemeClr val="accent5">
                  <a:lumMod val="75000"/>
                </a:schemeClr>
              </a:solidFill>
              <a:effectLst/>
              <a:highlight>
                <a:srgbClr val="FFFFFF"/>
              </a:highlight>
              <a:latin typeface="Times New Roman" panose="02020603050405020304" pitchFamily="18" charset="0"/>
              <a:cs typeface="Times New Roman" panose="02020603050405020304" pitchFamily="18" charset="0"/>
            </a:endParaRPr>
          </a:p>
          <a:p>
            <a:pPr marL="742950" lvl="1" indent="-285750" algn="l">
              <a:buFont typeface="+mj-lt"/>
              <a:buAutoNum type="arabicPeriod"/>
            </a:pPr>
            <a:r>
              <a:rPr lang="en-US" sz="1200" b="0" i="0" dirty="0">
                <a:solidFill>
                  <a:srgbClr val="0D0D0D"/>
                </a:solidFill>
                <a:effectLst/>
                <a:highlight>
                  <a:srgbClr val="FFFFFF"/>
                </a:highlight>
                <a:latin typeface="Times New Roman" panose="02020603050405020304" pitchFamily="18" charset="0"/>
                <a:cs typeface="Times New Roman" panose="02020603050405020304" pitchFamily="18" charset="0"/>
              </a:rPr>
              <a:t>Minimum: NVIDIA GTX 1050</a:t>
            </a:r>
          </a:p>
          <a:p>
            <a:pPr marL="742950" lvl="1" indent="-285750" algn="l">
              <a:buFont typeface="+mj-lt"/>
              <a:buAutoNum type="arabicPeriod"/>
            </a:pPr>
            <a:r>
              <a:rPr lang="en-US" sz="1200" b="0" i="0" dirty="0">
                <a:solidFill>
                  <a:srgbClr val="0D0D0D"/>
                </a:solidFill>
                <a:effectLst/>
                <a:highlight>
                  <a:srgbClr val="FFFFFF"/>
                </a:highlight>
                <a:latin typeface="Times New Roman" panose="02020603050405020304" pitchFamily="18" charset="0"/>
                <a:cs typeface="Times New Roman" panose="02020603050405020304" pitchFamily="18" charset="0"/>
              </a:rPr>
              <a:t>Recommended: NVIDIA RTX 2060 or higher</a:t>
            </a:r>
          </a:p>
          <a:p>
            <a:pPr algn="l">
              <a:buFont typeface="+mj-lt"/>
              <a:buAutoNum type="arabicPeriod"/>
            </a:pPr>
            <a:r>
              <a:rPr lang="en-US" sz="1200" b="1" i="0" dirty="0">
                <a:solidFill>
                  <a:schemeClr val="accent5">
                    <a:lumMod val="75000"/>
                  </a:schemeClr>
                </a:solidFill>
                <a:effectLst/>
                <a:highlight>
                  <a:srgbClr val="FFFFFF"/>
                </a:highlight>
                <a:latin typeface="Times New Roman" panose="02020603050405020304" pitchFamily="18" charset="0"/>
                <a:cs typeface="Times New Roman" panose="02020603050405020304" pitchFamily="18" charset="0"/>
              </a:rPr>
              <a:t>Storage</a:t>
            </a:r>
            <a:endParaRPr lang="en-US" sz="1200" b="0" i="0" dirty="0">
              <a:solidFill>
                <a:schemeClr val="accent5">
                  <a:lumMod val="75000"/>
                </a:schemeClr>
              </a:solidFill>
              <a:effectLst/>
              <a:highlight>
                <a:srgbClr val="FFFFFF"/>
              </a:highlight>
              <a:latin typeface="Times New Roman" panose="02020603050405020304" pitchFamily="18" charset="0"/>
              <a:cs typeface="Times New Roman" panose="02020603050405020304" pitchFamily="18" charset="0"/>
            </a:endParaRPr>
          </a:p>
          <a:p>
            <a:pPr marL="742950" lvl="1" indent="-285750" algn="l">
              <a:buFont typeface="+mj-lt"/>
              <a:buAutoNum type="arabicPeriod"/>
            </a:pPr>
            <a:r>
              <a:rPr lang="en-US" sz="1200" b="0" i="0" dirty="0">
                <a:solidFill>
                  <a:srgbClr val="0D0D0D"/>
                </a:solidFill>
                <a:effectLst/>
                <a:highlight>
                  <a:srgbClr val="FFFFFF"/>
                </a:highlight>
                <a:latin typeface="Times New Roman" panose="02020603050405020304" pitchFamily="18" charset="0"/>
                <a:cs typeface="Times New Roman" panose="02020603050405020304" pitchFamily="18" charset="0"/>
              </a:rPr>
              <a:t>Minimum: 100 GB of free disk space</a:t>
            </a:r>
          </a:p>
          <a:p>
            <a:pPr marL="742950" lvl="1" indent="-285750" algn="l">
              <a:buFont typeface="+mj-lt"/>
              <a:buAutoNum type="arabicPeriod"/>
            </a:pPr>
            <a:r>
              <a:rPr lang="en-US" sz="1200" b="0" i="0" dirty="0">
                <a:solidFill>
                  <a:srgbClr val="0D0D0D"/>
                </a:solidFill>
                <a:effectLst/>
                <a:highlight>
                  <a:srgbClr val="FFFFFF"/>
                </a:highlight>
                <a:latin typeface="Times New Roman" panose="02020603050405020304" pitchFamily="18" charset="0"/>
                <a:cs typeface="Times New Roman" panose="02020603050405020304" pitchFamily="18" charset="0"/>
              </a:rPr>
              <a:t>Recommended: SSD with 500 GB or more for faster data access and model training</a:t>
            </a:r>
          </a:p>
          <a:p>
            <a:pPr algn="l">
              <a:buFont typeface="+mj-lt"/>
              <a:buAutoNum type="arabicPeriod"/>
            </a:pPr>
            <a:r>
              <a:rPr lang="en-US" sz="1200" b="1" i="0" dirty="0">
                <a:solidFill>
                  <a:schemeClr val="accent5">
                    <a:lumMod val="75000"/>
                  </a:schemeClr>
                </a:solidFill>
                <a:effectLst/>
                <a:highlight>
                  <a:srgbClr val="FFFFFF"/>
                </a:highlight>
                <a:latin typeface="Times New Roman" panose="02020603050405020304" pitchFamily="18" charset="0"/>
                <a:cs typeface="Times New Roman" panose="02020603050405020304" pitchFamily="18" charset="0"/>
              </a:rPr>
              <a:t>Display</a:t>
            </a:r>
            <a:endParaRPr lang="en-US" sz="1200" b="0" i="0" dirty="0">
              <a:solidFill>
                <a:schemeClr val="accent5">
                  <a:lumMod val="75000"/>
                </a:schemeClr>
              </a:solidFill>
              <a:effectLst/>
              <a:highlight>
                <a:srgbClr val="FFFFFF"/>
              </a:highlight>
              <a:latin typeface="Times New Roman" panose="02020603050405020304" pitchFamily="18" charset="0"/>
              <a:cs typeface="Times New Roman" panose="02020603050405020304" pitchFamily="18" charset="0"/>
            </a:endParaRPr>
          </a:p>
          <a:p>
            <a:pPr marL="742950" lvl="1" indent="-285750" algn="l">
              <a:buFont typeface="+mj-lt"/>
              <a:buAutoNum type="arabicPeriod"/>
            </a:pPr>
            <a:r>
              <a:rPr lang="en-US" sz="1200" b="0" i="0" dirty="0">
                <a:solidFill>
                  <a:srgbClr val="0D0D0D"/>
                </a:solidFill>
                <a:effectLst/>
                <a:highlight>
                  <a:srgbClr val="FFFFFF"/>
                </a:highlight>
                <a:latin typeface="Times New Roman" panose="02020603050405020304" pitchFamily="18" charset="0"/>
                <a:cs typeface="Times New Roman" panose="02020603050405020304" pitchFamily="18" charset="0"/>
              </a:rPr>
              <a:t>Minimum: 1080p resolution</a:t>
            </a:r>
          </a:p>
          <a:p>
            <a:pPr marL="742950" lvl="1" indent="-285750" algn="l">
              <a:buFont typeface="+mj-lt"/>
              <a:buAutoNum type="arabicPeriod"/>
            </a:pPr>
            <a:r>
              <a:rPr lang="en-US" sz="1200" b="0" i="0" dirty="0">
                <a:solidFill>
                  <a:srgbClr val="0D0D0D"/>
                </a:solidFill>
                <a:effectLst/>
                <a:highlight>
                  <a:srgbClr val="FFFFFF"/>
                </a:highlight>
                <a:latin typeface="Times New Roman" panose="02020603050405020304" pitchFamily="18" charset="0"/>
                <a:cs typeface="Times New Roman" panose="02020603050405020304" pitchFamily="18" charset="0"/>
              </a:rPr>
              <a:t>Recommended: 4K resolution for better visualization of images and results</a:t>
            </a:r>
          </a:p>
        </p:txBody>
      </p:sp>
      <p:sp>
        <p:nvSpPr>
          <p:cNvPr id="11" name="TextBox 10">
            <a:extLst>
              <a:ext uri="{FF2B5EF4-FFF2-40B4-BE49-F238E27FC236}">
                <a16:creationId xmlns:a16="http://schemas.microsoft.com/office/drawing/2014/main" id="{E52FD260-C174-DE88-7444-CD4BF5D59D0A}"/>
              </a:ext>
            </a:extLst>
          </p:cNvPr>
          <p:cNvSpPr txBox="1"/>
          <p:nvPr/>
        </p:nvSpPr>
        <p:spPr>
          <a:xfrm>
            <a:off x="4132425" y="1042031"/>
            <a:ext cx="3749703" cy="5539978"/>
          </a:xfrm>
          <a:prstGeom prst="rect">
            <a:avLst/>
          </a:prstGeom>
          <a:noFill/>
        </p:spPr>
        <p:txBody>
          <a:bodyPr wrap="square" rtlCol="0">
            <a:spAutoFit/>
          </a:bodyPr>
          <a:lstStyle/>
          <a:p>
            <a:pPr algn="l"/>
            <a:r>
              <a:rPr lang="en-US" b="1" i="0" dirty="0">
                <a:solidFill>
                  <a:schemeClr val="accent1">
                    <a:lumMod val="75000"/>
                  </a:schemeClr>
                </a:solidFill>
                <a:effectLst/>
                <a:highlight>
                  <a:srgbClr val="FFFFFF"/>
                </a:highlight>
                <a:latin typeface="Times New Roman" panose="02020603050405020304" pitchFamily="18" charset="0"/>
                <a:cs typeface="Times New Roman" panose="02020603050405020304" pitchFamily="18" charset="0"/>
              </a:rPr>
              <a:t>Software Requirements:</a:t>
            </a:r>
          </a:p>
          <a:p>
            <a:pPr algn="l"/>
            <a:endParaRPr lang="en-US" b="1" i="0" dirty="0">
              <a:solidFill>
                <a:srgbClr val="0D0D0D"/>
              </a:solidFill>
              <a:effectLst/>
              <a:highlight>
                <a:srgbClr val="FFFFFF"/>
              </a:highlight>
              <a:latin typeface="Times New Roman" panose="02020603050405020304" pitchFamily="18" charset="0"/>
              <a:cs typeface="Times New Roman" panose="02020603050405020304" pitchFamily="18" charset="0"/>
            </a:endParaRPr>
          </a:p>
          <a:p>
            <a:pPr algn="l">
              <a:buFont typeface="+mj-lt"/>
              <a:buAutoNum type="arabicPeriod"/>
            </a:pPr>
            <a:r>
              <a:rPr lang="en-US" sz="1200" b="1" i="0" dirty="0">
                <a:solidFill>
                  <a:schemeClr val="accent5">
                    <a:lumMod val="75000"/>
                  </a:schemeClr>
                </a:solidFill>
                <a:effectLst/>
                <a:highlight>
                  <a:srgbClr val="FFFFFF"/>
                </a:highlight>
                <a:latin typeface="Times New Roman" panose="02020603050405020304" pitchFamily="18" charset="0"/>
                <a:cs typeface="Times New Roman" panose="02020603050405020304" pitchFamily="18" charset="0"/>
              </a:rPr>
              <a:t>Operating System</a:t>
            </a:r>
            <a:endParaRPr lang="en-US" sz="1200" b="0" i="0" dirty="0">
              <a:solidFill>
                <a:schemeClr val="accent5">
                  <a:lumMod val="75000"/>
                </a:schemeClr>
              </a:solidFill>
              <a:effectLst/>
              <a:highlight>
                <a:srgbClr val="FFFFFF"/>
              </a:highlight>
              <a:latin typeface="Times New Roman" panose="02020603050405020304" pitchFamily="18" charset="0"/>
              <a:cs typeface="Times New Roman" panose="02020603050405020304" pitchFamily="18" charset="0"/>
            </a:endParaRPr>
          </a:p>
          <a:p>
            <a:pPr marL="742950" lvl="1" indent="-285750" algn="l">
              <a:buFont typeface="+mj-lt"/>
              <a:buAutoNum type="arabicPeriod"/>
            </a:pPr>
            <a:r>
              <a:rPr lang="en-US" sz="1200" b="0" i="0" dirty="0">
                <a:solidFill>
                  <a:srgbClr val="0D0D0D"/>
                </a:solidFill>
                <a:effectLst/>
                <a:highlight>
                  <a:srgbClr val="FFFFFF"/>
                </a:highlight>
                <a:latin typeface="Times New Roman" panose="02020603050405020304" pitchFamily="18" charset="0"/>
                <a:cs typeface="Times New Roman" panose="02020603050405020304" pitchFamily="18" charset="0"/>
              </a:rPr>
              <a:t>Windows 10 or later</a:t>
            </a:r>
          </a:p>
          <a:p>
            <a:pPr marL="742950" lvl="1" indent="-285750" algn="l">
              <a:buFont typeface="+mj-lt"/>
              <a:buAutoNum type="arabicPeriod"/>
            </a:pPr>
            <a:r>
              <a:rPr lang="en-US" sz="1200" b="0" i="0" dirty="0">
                <a:solidFill>
                  <a:srgbClr val="0D0D0D"/>
                </a:solidFill>
                <a:effectLst/>
                <a:highlight>
                  <a:srgbClr val="FFFFFF"/>
                </a:highlight>
                <a:latin typeface="Times New Roman" panose="02020603050405020304" pitchFamily="18" charset="0"/>
                <a:cs typeface="Times New Roman" panose="02020603050405020304" pitchFamily="18" charset="0"/>
              </a:rPr>
              <a:t>macOS 10.15 (Catalina) or later</a:t>
            </a:r>
          </a:p>
          <a:p>
            <a:pPr marL="742950" lvl="1" indent="-285750" algn="l">
              <a:buFont typeface="+mj-lt"/>
              <a:buAutoNum type="arabicPeriod"/>
            </a:pPr>
            <a:r>
              <a:rPr lang="en-US" sz="1200" b="0" i="0" dirty="0">
                <a:solidFill>
                  <a:srgbClr val="0D0D0D"/>
                </a:solidFill>
                <a:effectLst/>
                <a:highlight>
                  <a:srgbClr val="FFFFFF"/>
                </a:highlight>
                <a:latin typeface="Times New Roman" panose="02020603050405020304" pitchFamily="18" charset="0"/>
                <a:cs typeface="Times New Roman" panose="02020603050405020304" pitchFamily="18" charset="0"/>
              </a:rPr>
              <a:t>Linux (Ubuntu 18.04 or later)</a:t>
            </a:r>
          </a:p>
          <a:p>
            <a:pPr algn="l">
              <a:buFont typeface="+mj-lt"/>
              <a:buAutoNum type="arabicPeriod"/>
            </a:pPr>
            <a:r>
              <a:rPr lang="en-US" sz="1200" b="1" i="0" dirty="0">
                <a:solidFill>
                  <a:schemeClr val="accent5">
                    <a:lumMod val="75000"/>
                  </a:schemeClr>
                </a:solidFill>
                <a:effectLst/>
                <a:highlight>
                  <a:srgbClr val="FFFFFF"/>
                </a:highlight>
                <a:latin typeface="Times New Roman" panose="02020603050405020304" pitchFamily="18" charset="0"/>
                <a:cs typeface="Times New Roman" panose="02020603050405020304" pitchFamily="18" charset="0"/>
              </a:rPr>
              <a:t>Programming Languages</a:t>
            </a:r>
            <a:endParaRPr lang="en-US" sz="1200" b="0" i="0" dirty="0">
              <a:solidFill>
                <a:schemeClr val="accent5">
                  <a:lumMod val="75000"/>
                </a:schemeClr>
              </a:solidFill>
              <a:effectLst/>
              <a:highlight>
                <a:srgbClr val="FFFFFF"/>
              </a:highlight>
              <a:latin typeface="Times New Roman" panose="02020603050405020304" pitchFamily="18" charset="0"/>
              <a:cs typeface="Times New Roman" panose="02020603050405020304" pitchFamily="18" charset="0"/>
            </a:endParaRPr>
          </a:p>
          <a:p>
            <a:pPr marL="742950" lvl="1" indent="-285750" algn="l">
              <a:buFont typeface="+mj-lt"/>
              <a:buAutoNum type="arabicPeriod"/>
            </a:pPr>
            <a:r>
              <a:rPr lang="en-US" sz="1200" b="0" i="0" dirty="0">
                <a:solidFill>
                  <a:srgbClr val="0D0D0D"/>
                </a:solidFill>
                <a:effectLst/>
                <a:highlight>
                  <a:srgbClr val="FFFFFF"/>
                </a:highlight>
                <a:latin typeface="Times New Roman" panose="02020603050405020304" pitchFamily="18" charset="0"/>
                <a:cs typeface="Times New Roman" panose="02020603050405020304" pitchFamily="18" charset="0"/>
              </a:rPr>
              <a:t>Python 3.7 or later</a:t>
            </a:r>
          </a:p>
          <a:p>
            <a:pPr algn="l">
              <a:buFont typeface="+mj-lt"/>
              <a:buAutoNum type="arabicPeriod"/>
            </a:pPr>
            <a:r>
              <a:rPr lang="en-US" sz="1200" b="1" i="0" dirty="0">
                <a:solidFill>
                  <a:schemeClr val="accent5">
                    <a:lumMod val="75000"/>
                  </a:schemeClr>
                </a:solidFill>
                <a:effectLst/>
                <a:highlight>
                  <a:srgbClr val="FFFFFF"/>
                </a:highlight>
                <a:latin typeface="Times New Roman" panose="02020603050405020304" pitchFamily="18" charset="0"/>
                <a:cs typeface="Times New Roman" panose="02020603050405020304" pitchFamily="18" charset="0"/>
              </a:rPr>
              <a:t>Development Environment</a:t>
            </a:r>
            <a:endParaRPr lang="en-US" sz="1200" b="0" i="0" dirty="0">
              <a:solidFill>
                <a:schemeClr val="accent5">
                  <a:lumMod val="75000"/>
                </a:schemeClr>
              </a:solidFill>
              <a:effectLst/>
              <a:highlight>
                <a:srgbClr val="FFFFFF"/>
              </a:highlight>
              <a:latin typeface="Times New Roman" panose="02020603050405020304" pitchFamily="18" charset="0"/>
              <a:cs typeface="Times New Roman" panose="02020603050405020304" pitchFamily="18" charset="0"/>
            </a:endParaRPr>
          </a:p>
          <a:p>
            <a:pPr marL="742950" lvl="1" indent="-285750" algn="l">
              <a:buFont typeface="+mj-lt"/>
              <a:buAutoNum type="arabicPeriod"/>
            </a:pPr>
            <a:r>
              <a:rPr lang="en-US" sz="1200" b="0" i="0" dirty="0" err="1">
                <a:solidFill>
                  <a:srgbClr val="0D0D0D"/>
                </a:solidFill>
                <a:effectLst/>
                <a:highlight>
                  <a:srgbClr val="FFFFFF"/>
                </a:highlight>
                <a:latin typeface="Times New Roman" panose="02020603050405020304" pitchFamily="18" charset="0"/>
                <a:cs typeface="Times New Roman" panose="02020603050405020304" pitchFamily="18" charset="0"/>
              </a:rPr>
              <a:t>Jupyter</a:t>
            </a:r>
            <a:r>
              <a:rPr lang="en-US" sz="1200" b="0" i="0" dirty="0">
                <a:solidFill>
                  <a:srgbClr val="0D0D0D"/>
                </a:solidFill>
                <a:effectLst/>
                <a:highlight>
                  <a:srgbClr val="FFFFFF"/>
                </a:highlight>
                <a:latin typeface="Times New Roman" panose="02020603050405020304" pitchFamily="18" charset="0"/>
                <a:cs typeface="Times New Roman" panose="02020603050405020304" pitchFamily="18" charset="0"/>
              </a:rPr>
              <a:t> Notebook</a:t>
            </a:r>
          </a:p>
          <a:p>
            <a:pPr marL="742950" lvl="1" indent="-285750" algn="l">
              <a:buFont typeface="+mj-lt"/>
              <a:buAutoNum type="arabicPeriod"/>
            </a:pPr>
            <a:r>
              <a:rPr lang="en-US" sz="1200" b="0" i="0" dirty="0">
                <a:solidFill>
                  <a:srgbClr val="0D0D0D"/>
                </a:solidFill>
                <a:effectLst/>
                <a:highlight>
                  <a:srgbClr val="FFFFFF"/>
                </a:highlight>
                <a:latin typeface="Times New Roman" panose="02020603050405020304" pitchFamily="18" charset="0"/>
                <a:cs typeface="Times New Roman" panose="02020603050405020304" pitchFamily="18" charset="0"/>
              </a:rPr>
              <a:t>Google Colab (for cloud-based development)</a:t>
            </a:r>
          </a:p>
          <a:p>
            <a:pPr marL="742950" lvl="1" indent="-285750" algn="l">
              <a:buFont typeface="+mj-lt"/>
              <a:buAutoNum type="arabicPeriod"/>
            </a:pPr>
            <a:r>
              <a:rPr lang="en-US" sz="1200" b="0" i="0" dirty="0">
                <a:solidFill>
                  <a:srgbClr val="0D0D0D"/>
                </a:solidFill>
                <a:effectLst/>
                <a:highlight>
                  <a:srgbClr val="FFFFFF"/>
                </a:highlight>
                <a:latin typeface="Times New Roman" panose="02020603050405020304" pitchFamily="18" charset="0"/>
                <a:cs typeface="Times New Roman" panose="02020603050405020304" pitchFamily="18" charset="0"/>
              </a:rPr>
              <a:t>Integrated Development Environment (IDE) like VS Code or PyCharm</a:t>
            </a:r>
          </a:p>
          <a:p>
            <a:pPr algn="l">
              <a:buFont typeface="+mj-lt"/>
              <a:buAutoNum type="arabicPeriod"/>
            </a:pPr>
            <a:r>
              <a:rPr lang="en-US" sz="1200" b="1" i="0" dirty="0">
                <a:solidFill>
                  <a:schemeClr val="accent5">
                    <a:lumMod val="75000"/>
                  </a:schemeClr>
                </a:solidFill>
                <a:effectLst/>
                <a:highlight>
                  <a:srgbClr val="FFFFFF"/>
                </a:highlight>
                <a:latin typeface="Times New Roman" panose="02020603050405020304" pitchFamily="18" charset="0"/>
                <a:cs typeface="Times New Roman" panose="02020603050405020304" pitchFamily="18" charset="0"/>
              </a:rPr>
              <a:t>Dependencies and Libraries</a:t>
            </a:r>
            <a:endParaRPr lang="en-US" sz="1200" b="0" i="0" dirty="0">
              <a:solidFill>
                <a:schemeClr val="accent5">
                  <a:lumMod val="75000"/>
                </a:schemeClr>
              </a:solidFill>
              <a:effectLst/>
              <a:highlight>
                <a:srgbClr val="FFFFFF"/>
              </a:highlight>
              <a:latin typeface="Times New Roman" panose="02020603050405020304" pitchFamily="18" charset="0"/>
              <a:cs typeface="Times New Roman" panose="02020603050405020304" pitchFamily="18" charset="0"/>
            </a:endParaRPr>
          </a:p>
          <a:p>
            <a:pPr marL="742950" lvl="1" indent="-285750" algn="l">
              <a:buFont typeface="+mj-lt"/>
              <a:buAutoNum type="arabicPeriod"/>
            </a:pPr>
            <a:r>
              <a:rPr lang="en-US" sz="1200" b="0" i="0" dirty="0">
                <a:solidFill>
                  <a:srgbClr val="0D0D0D"/>
                </a:solidFill>
                <a:effectLst/>
                <a:highlight>
                  <a:srgbClr val="FFFFFF"/>
                </a:highlight>
                <a:latin typeface="Times New Roman" panose="02020603050405020304" pitchFamily="18" charset="0"/>
                <a:cs typeface="Times New Roman" panose="02020603050405020304" pitchFamily="18" charset="0"/>
              </a:rPr>
              <a:t>PyTorch: For model development and training</a:t>
            </a:r>
          </a:p>
          <a:p>
            <a:pPr marL="742950" lvl="1" indent="-285750" algn="l">
              <a:buFont typeface="+mj-lt"/>
              <a:buAutoNum type="arabicPeriod"/>
            </a:pPr>
            <a:r>
              <a:rPr lang="en-US" sz="1200" b="0" i="0" dirty="0">
                <a:solidFill>
                  <a:srgbClr val="0D0D0D"/>
                </a:solidFill>
                <a:effectLst/>
                <a:highlight>
                  <a:srgbClr val="FFFFFF"/>
                </a:highlight>
                <a:latin typeface="Times New Roman" panose="02020603050405020304" pitchFamily="18" charset="0"/>
                <a:cs typeface="Times New Roman" panose="02020603050405020304" pitchFamily="18" charset="0"/>
              </a:rPr>
              <a:t>OpenCV For image processing</a:t>
            </a:r>
          </a:p>
          <a:p>
            <a:pPr marL="742950" lvl="1" indent="-285750" algn="l">
              <a:buFont typeface="+mj-lt"/>
              <a:buAutoNum type="arabicPeriod"/>
            </a:pPr>
            <a:r>
              <a:rPr lang="en-US" sz="1200" b="0" i="0" dirty="0">
                <a:solidFill>
                  <a:srgbClr val="0D0D0D"/>
                </a:solidFill>
                <a:effectLst/>
                <a:highlight>
                  <a:srgbClr val="FFFFFF"/>
                </a:highlight>
                <a:latin typeface="Times New Roman" panose="02020603050405020304" pitchFamily="18" charset="0"/>
                <a:cs typeface="Times New Roman" panose="02020603050405020304" pitchFamily="18" charset="0"/>
              </a:rPr>
              <a:t>NumPy: For numerical operations</a:t>
            </a:r>
          </a:p>
          <a:p>
            <a:pPr marL="742950" lvl="1" indent="-285750" algn="l">
              <a:buFont typeface="+mj-lt"/>
              <a:buAutoNum type="arabicPeriod"/>
            </a:pPr>
            <a:r>
              <a:rPr lang="en-US" sz="1200" b="0" i="0" dirty="0">
                <a:solidFill>
                  <a:srgbClr val="0D0D0D"/>
                </a:solidFill>
                <a:effectLst/>
                <a:highlight>
                  <a:srgbClr val="FFFFFF"/>
                </a:highlight>
                <a:latin typeface="Times New Roman" panose="02020603050405020304" pitchFamily="18" charset="0"/>
                <a:cs typeface="Times New Roman" panose="02020603050405020304" pitchFamily="18" charset="0"/>
              </a:rPr>
              <a:t>PIL (Pillow) For image manipulation</a:t>
            </a:r>
          </a:p>
          <a:p>
            <a:pPr marL="742950" lvl="1" indent="-285750" algn="l">
              <a:buFont typeface="+mj-lt"/>
              <a:buAutoNum type="arabicPeriod"/>
            </a:pPr>
            <a:r>
              <a:rPr lang="en-US" sz="1200" b="0" i="0" dirty="0" err="1">
                <a:solidFill>
                  <a:srgbClr val="0D0D0D"/>
                </a:solidFill>
                <a:effectLst/>
                <a:highlight>
                  <a:srgbClr val="FFFFFF"/>
                </a:highlight>
                <a:latin typeface="Times New Roman" panose="02020603050405020304" pitchFamily="18" charset="0"/>
                <a:cs typeface="Times New Roman" panose="02020603050405020304" pitchFamily="18" charset="0"/>
              </a:rPr>
              <a:t>Streamlit</a:t>
            </a:r>
            <a:r>
              <a:rPr lang="en-US" sz="1200" b="0" i="0" dirty="0">
                <a:solidFill>
                  <a:srgbClr val="0D0D0D"/>
                </a:solidFill>
                <a:effectLst/>
                <a:highlight>
                  <a:srgbClr val="FFFFFF"/>
                </a:highlight>
                <a:latin typeface="Times New Roman" panose="02020603050405020304" pitchFamily="18" charset="0"/>
                <a:cs typeface="Times New Roman" panose="02020603050405020304" pitchFamily="18" charset="0"/>
              </a:rPr>
              <a:t>: For creating the web application interface</a:t>
            </a:r>
          </a:p>
          <a:p>
            <a:pPr marL="742950" lvl="1" indent="-285750" algn="l">
              <a:buFont typeface="+mj-lt"/>
              <a:buAutoNum type="arabicPeriod"/>
            </a:pPr>
            <a:r>
              <a:rPr lang="en-US" sz="1200" b="0" i="0" dirty="0">
                <a:solidFill>
                  <a:srgbClr val="0D0D0D"/>
                </a:solidFill>
                <a:effectLst/>
                <a:highlight>
                  <a:srgbClr val="FFFFFF"/>
                </a:highlight>
                <a:latin typeface="Times New Roman" panose="02020603050405020304" pitchFamily="18" charset="0"/>
                <a:cs typeface="Times New Roman" panose="02020603050405020304" pitchFamily="18" charset="0"/>
              </a:rPr>
              <a:t>Matplotlib/Seaborn: For data visualization</a:t>
            </a:r>
          </a:p>
          <a:p>
            <a:pPr marL="742950" lvl="1" indent="-285750" algn="l">
              <a:buFont typeface="+mj-lt"/>
              <a:buAutoNum type="arabicPeriod"/>
            </a:pPr>
            <a:r>
              <a:rPr lang="en-US" sz="1200" b="0" i="0" dirty="0">
                <a:solidFill>
                  <a:srgbClr val="0D0D0D"/>
                </a:solidFill>
                <a:effectLst/>
                <a:highlight>
                  <a:srgbClr val="FFFFFF"/>
                </a:highlight>
                <a:latin typeface="Times New Roman" panose="02020603050405020304" pitchFamily="18" charset="0"/>
                <a:cs typeface="Times New Roman" panose="02020603050405020304" pitchFamily="18" charset="0"/>
              </a:rPr>
              <a:t>Scikit-learn: For additional machine learning tools</a:t>
            </a:r>
          </a:p>
          <a:p>
            <a:pPr marL="742950" lvl="1" indent="-285750" algn="l">
              <a:buFont typeface="+mj-lt"/>
              <a:buAutoNum type="arabicPeriod"/>
            </a:pPr>
            <a:r>
              <a:rPr lang="en-US" sz="1200" b="0" i="0" dirty="0" err="1">
                <a:solidFill>
                  <a:srgbClr val="0D0D0D"/>
                </a:solidFill>
                <a:effectLst/>
                <a:highlight>
                  <a:srgbClr val="FFFFFF"/>
                </a:highlight>
                <a:latin typeface="Times New Roman" panose="02020603050405020304" pitchFamily="18" charset="0"/>
                <a:cs typeface="Times New Roman" panose="02020603050405020304" pitchFamily="18" charset="0"/>
              </a:rPr>
              <a:t>Roboflow</a:t>
            </a:r>
            <a:r>
              <a:rPr lang="en-US" sz="1200" b="0" i="0" dirty="0">
                <a:solidFill>
                  <a:srgbClr val="0D0D0D"/>
                </a:solidFill>
                <a:effectLst/>
                <a:highlight>
                  <a:srgbClr val="FFFFFF"/>
                </a:highlight>
                <a:latin typeface="Times New Roman" panose="02020603050405020304" pitchFamily="18" charset="0"/>
                <a:cs typeface="Times New Roman" panose="02020603050405020304" pitchFamily="18" charset="0"/>
              </a:rPr>
              <a:t>: For data augmentation and management</a:t>
            </a:r>
          </a:p>
          <a:p>
            <a:pPr marL="742950" lvl="1" indent="-285750" algn="l">
              <a:buFont typeface="+mj-lt"/>
              <a:buAutoNum type="arabicPeriod"/>
            </a:pPr>
            <a:r>
              <a:rPr lang="en-US" sz="1200" b="0" i="0" dirty="0">
                <a:solidFill>
                  <a:srgbClr val="0D0D0D"/>
                </a:solidFill>
                <a:effectLst/>
                <a:highlight>
                  <a:srgbClr val="FFFFFF"/>
                </a:highlight>
                <a:latin typeface="Times New Roman" panose="02020603050405020304" pitchFamily="18" charset="0"/>
                <a:cs typeface="Times New Roman" panose="02020603050405020304" pitchFamily="18" charset="0"/>
              </a:rPr>
              <a:t>TensorFlow (optional): For additional machine learning capabilities</a:t>
            </a:r>
          </a:p>
          <a:p>
            <a:endParaRPr lang="en-US" dirty="0"/>
          </a:p>
        </p:txBody>
      </p:sp>
      <p:sp>
        <p:nvSpPr>
          <p:cNvPr id="13" name="TextBox 12">
            <a:extLst>
              <a:ext uri="{FF2B5EF4-FFF2-40B4-BE49-F238E27FC236}">
                <a16:creationId xmlns:a16="http://schemas.microsoft.com/office/drawing/2014/main" id="{1FA68AA5-CC4E-C3A2-FFE6-B1655392FA46}"/>
              </a:ext>
            </a:extLst>
          </p:cNvPr>
          <p:cNvSpPr txBox="1"/>
          <p:nvPr/>
        </p:nvSpPr>
        <p:spPr>
          <a:xfrm>
            <a:off x="441198" y="1042031"/>
            <a:ext cx="2804922" cy="307777"/>
          </a:xfrm>
          <a:prstGeom prst="rect">
            <a:avLst/>
          </a:prstGeom>
          <a:noFill/>
        </p:spPr>
        <p:txBody>
          <a:bodyPr wrap="square">
            <a:spAutoFit/>
          </a:bodyPr>
          <a:lstStyle/>
          <a:p>
            <a:pPr>
              <a:buFont typeface="+mj-lt"/>
              <a:buAutoNum type="arabicPeriod"/>
            </a:pPr>
            <a:r>
              <a:rPr lang="en-US" b="1" i="0" dirty="0">
                <a:solidFill>
                  <a:schemeClr val="accent1">
                    <a:lumMod val="75000"/>
                  </a:schemeClr>
                </a:solidFill>
                <a:effectLst/>
                <a:highlight>
                  <a:srgbClr val="FFFFFF"/>
                </a:highlight>
                <a:latin typeface="Times New Roman" panose="02020603050405020304" pitchFamily="18" charset="0"/>
                <a:cs typeface="Times New Roman" panose="02020603050405020304" pitchFamily="18" charset="0"/>
              </a:rPr>
              <a:t>Hardware Requirements</a:t>
            </a:r>
          </a:p>
        </p:txBody>
      </p:sp>
      <p:sp>
        <p:nvSpPr>
          <p:cNvPr id="15" name="TextBox 14">
            <a:extLst>
              <a:ext uri="{FF2B5EF4-FFF2-40B4-BE49-F238E27FC236}">
                <a16:creationId xmlns:a16="http://schemas.microsoft.com/office/drawing/2014/main" id="{DFF05EE0-5ADD-6FE3-DF5F-FCCD14E663CD}"/>
              </a:ext>
            </a:extLst>
          </p:cNvPr>
          <p:cNvSpPr txBox="1"/>
          <p:nvPr/>
        </p:nvSpPr>
        <p:spPr>
          <a:xfrm>
            <a:off x="7801455" y="1443841"/>
            <a:ext cx="4076601" cy="1569660"/>
          </a:xfrm>
          <a:prstGeom prst="rect">
            <a:avLst/>
          </a:prstGeom>
          <a:noFill/>
        </p:spPr>
        <p:txBody>
          <a:bodyPr wrap="square">
            <a:spAutoFit/>
          </a:bodyPr>
          <a:lstStyle/>
          <a:p>
            <a:pPr algn="l">
              <a:buFont typeface="+mj-lt"/>
              <a:buAutoNum type="arabicPeriod"/>
            </a:pPr>
            <a:r>
              <a:rPr lang="en-GB" sz="1200" b="1" i="0" dirty="0" err="1">
                <a:solidFill>
                  <a:schemeClr val="accent5">
                    <a:lumMod val="75000"/>
                  </a:schemeClr>
                </a:solidFill>
                <a:effectLst/>
                <a:highlight>
                  <a:srgbClr val="FFFFFF"/>
                </a:highlight>
                <a:latin typeface="Times New Roman" panose="02020603050405020304" pitchFamily="18" charset="0"/>
                <a:cs typeface="Times New Roman" panose="02020603050405020304" pitchFamily="18" charset="0"/>
              </a:rPr>
              <a:t>Roboflow</a:t>
            </a:r>
            <a:endParaRPr lang="en-GB" sz="1200" b="1" i="0" dirty="0">
              <a:solidFill>
                <a:schemeClr val="accent5">
                  <a:lumMod val="75000"/>
                </a:schemeClr>
              </a:solidFill>
              <a:effectLst/>
              <a:highlight>
                <a:srgbClr val="FFFFFF"/>
              </a:highlight>
              <a:latin typeface="Times New Roman" panose="02020603050405020304" pitchFamily="18" charset="0"/>
              <a:cs typeface="Times New Roman" panose="02020603050405020304" pitchFamily="18" charset="0"/>
            </a:endParaRPr>
          </a:p>
          <a:p>
            <a:pPr algn="l">
              <a:buFont typeface="+mj-lt"/>
              <a:buAutoNum type="arabicPeriod"/>
            </a:pPr>
            <a:endParaRPr lang="en-GB" sz="1200" dirty="0">
              <a:solidFill>
                <a:srgbClr val="0D0D0D"/>
              </a:solidFill>
              <a:highlight>
                <a:srgbClr val="FFFFFF"/>
              </a:highlight>
              <a:latin typeface="Times New Roman" panose="02020603050405020304" pitchFamily="18" charset="0"/>
              <a:cs typeface="Times New Roman" panose="02020603050405020304" pitchFamily="18" charset="0"/>
            </a:endParaRPr>
          </a:p>
          <a:p>
            <a:pPr algn="l">
              <a:buFont typeface="+mj-lt"/>
              <a:buAutoNum type="arabicPeriod"/>
            </a:pPr>
            <a:r>
              <a:rPr lang="en-GB" sz="1200" b="0" i="0" dirty="0">
                <a:solidFill>
                  <a:srgbClr val="0D0D0D"/>
                </a:solidFill>
                <a:effectLst/>
                <a:highlight>
                  <a:srgbClr val="FFFFFF"/>
                </a:highlight>
                <a:latin typeface="Times New Roman" panose="02020603050405020304" pitchFamily="18" charset="0"/>
                <a:cs typeface="Times New Roman" panose="02020603050405020304" pitchFamily="18" charset="0"/>
              </a:rPr>
              <a:t>Used for data annotation, augmentation, and management. Ensure you have an account and necessary access.</a:t>
            </a:r>
          </a:p>
          <a:p>
            <a:pPr algn="l">
              <a:buFont typeface="+mj-lt"/>
              <a:buAutoNum type="arabicPeriod"/>
            </a:pPr>
            <a:endParaRPr lang="en-GB" sz="1200" b="0" i="0" dirty="0">
              <a:solidFill>
                <a:srgbClr val="0D0D0D"/>
              </a:solidFill>
              <a:effectLst/>
              <a:highlight>
                <a:srgbClr val="FFFFFF"/>
              </a:highlight>
              <a:latin typeface="Times New Roman" panose="02020603050405020304" pitchFamily="18" charset="0"/>
              <a:cs typeface="Times New Roman" panose="02020603050405020304" pitchFamily="18" charset="0"/>
            </a:endParaRPr>
          </a:p>
          <a:p>
            <a:pPr algn="l">
              <a:buFont typeface="+mj-lt"/>
              <a:buAutoNum type="arabicPeriod"/>
            </a:pPr>
            <a:r>
              <a:rPr lang="en-GB" sz="1200" b="1" i="0" dirty="0">
                <a:solidFill>
                  <a:schemeClr val="accent5">
                    <a:lumMod val="75000"/>
                  </a:schemeClr>
                </a:solidFill>
                <a:effectLst/>
                <a:highlight>
                  <a:srgbClr val="FFFFFF"/>
                </a:highlight>
                <a:latin typeface="Times New Roman" panose="02020603050405020304" pitchFamily="18" charset="0"/>
                <a:cs typeface="Times New Roman" panose="02020603050405020304" pitchFamily="18" charset="0"/>
              </a:rPr>
              <a:t>Cloud Services </a:t>
            </a:r>
            <a:r>
              <a:rPr lang="en-GB" sz="1200" b="1" dirty="0">
                <a:solidFill>
                  <a:schemeClr val="accent5">
                    <a:lumMod val="75000"/>
                  </a:schemeClr>
                </a:solidFill>
                <a:highlight>
                  <a:srgbClr val="FFFFFF"/>
                </a:highlight>
                <a:latin typeface="Times New Roman" panose="02020603050405020304" pitchFamily="18" charset="0"/>
                <a:cs typeface="Times New Roman" panose="02020603050405020304" pitchFamily="18" charset="0"/>
              </a:rPr>
              <a:t>like</a:t>
            </a:r>
          </a:p>
          <a:p>
            <a:pPr algn="l"/>
            <a:r>
              <a:rPr lang="en-GB" sz="1200" b="0" i="0" dirty="0">
                <a:solidFill>
                  <a:srgbClr val="0D0D0D"/>
                </a:solidFill>
                <a:effectLst/>
                <a:highlight>
                  <a:srgbClr val="FFFFFF"/>
                </a:highlight>
                <a:latin typeface="Times New Roman" panose="02020603050405020304" pitchFamily="18" charset="0"/>
                <a:cs typeface="Times New Roman" panose="02020603050405020304" pitchFamily="18" charset="0"/>
              </a:rPr>
              <a:t>Google Cloud Platform (GCP), AWS, or Azure for scalable computing resources</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25"/>
          <p:cNvSpPr txBox="1">
            <a:spLocks noGrp="1"/>
          </p:cNvSpPr>
          <p:nvPr>
            <p:ph type="title"/>
          </p:nvPr>
        </p:nvSpPr>
        <p:spPr>
          <a:xfrm>
            <a:off x="248194" y="147682"/>
            <a:ext cx="9247200" cy="535500"/>
          </a:xfrm>
          <a:prstGeom prst="rect">
            <a:avLst/>
          </a:prstGeom>
          <a:noFill/>
          <a:ln>
            <a:noFill/>
          </a:ln>
        </p:spPr>
        <p:txBody>
          <a:bodyPr spcFirstLastPara="1" wrap="square" lIns="91400" tIns="45675" rIns="91400" bIns="45675" anchor="ctr" anchorCtr="0">
            <a:spAutoFit/>
          </a:bodyPr>
          <a:lstStyle/>
          <a:p>
            <a:pPr marL="0" lvl="0" indent="0" algn="l" rtl="0">
              <a:lnSpc>
                <a:spcPct val="90000"/>
              </a:lnSpc>
              <a:spcBef>
                <a:spcPts val="0"/>
              </a:spcBef>
              <a:spcAft>
                <a:spcPts val="0"/>
              </a:spcAft>
              <a:buClr>
                <a:schemeClr val="dk1"/>
              </a:buClr>
              <a:buSzPts val="2300"/>
              <a:buFont typeface="Georgia"/>
              <a:buNone/>
            </a:pPr>
            <a:r>
              <a:rPr lang="en-US" sz="3200" b="1" dirty="0">
                <a:latin typeface="Times New Roman"/>
                <a:ea typeface="Times New Roman"/>
                <a:cs typeface="Times New Roman"/>
                <a:sym typeface="Times New Roman"/>
              </a:rPr>
              <a:t>Annotation</a:t>
            </a:r>
            <a:endParaRPr sz="3200" dirty="0">
              <a:latin typeface="Times New Roman"/>
              <a:ea typeface="Times New Roman"/>
              <a:cs typeface="Times New Roman"/>
              <a:sym typeface="Times New Roman"/>
            </a:endParaRPr>
          </a:p>
        </p:txBody>
      </p:sp>
      <p:sp>
        <p:nvSpPr>
          <p:cNvPr id="264" name="Google Shape;264;p25"/>
          <p:cNvSpPr txBox="1">
            <a:spLocks noGrp="1"/>
          </p:cNvSpPr>
          <p:nvPr>
            <p:ph type="sldNum" idx="12"/>
          </p:nvPr>
        </p:nvSpPr>
        <p:spPr>
          <a:xfrm>
            <a:off x="11639552" y="6350000"/>
            <a:ext cx="390525" cy="288925"/>
          </a:xfrm>
          <a:prstGeom prst="rect">
            <a:avLst/>
          </a:prstGeom>
          <a:noFill/>
          <a:ln>
            <a:noFill/>
          </a:ln>
        </p:spPr>
        <p:txBody>
          <a:bodyPr spcFirstLastPara="1" wrap="square" lIns="91400" tIns="45675" rIns="91400" bIns="45675" anchor="ctr" anchorCtr="0">
            <a:noAutofit/>
          </a:bodyPr>
          <a:lstStyle/>
          <a:p>
            <a:pPr marL="0" lvl="0" indent="0" algn="r" rtl="0">
              <a:lnSpc>
                <a:spcPct val="100000"/>
              </a:lnSpc>
              <a:spcBef>
                <a:spcPts val="0"/>
              </a:spcBef>
              <a:spcAft>
                <a:spcPts val="0"/>
              </a:spcAft>
              <a:buSzPts val="1200"/>
              <a:buNone/>
            </a:pPr>
            <a:fld id="{00000000-1234-1234-1234-123412341234}" type="slidenum">
              <a:rPr lang="en-US"/>
              <a:t>14</a:t>
            </a:fld>
            <a:endParaRPr/>
          </a:p>
        </p:txBody>
      </p:sp>
      <p:pic>
        <p:nvPicPr>
          <p:cNvPr id="265" name="Google Shape;265;p25"/>
          <p:cNvPicPr preferRelativeResize="0"/>
          <p:nvPr/>
        </p:nvPicPr>
        <p:blipFill rotWithShape="1">
          <a:blip r:embed="rId3">
            <a:alphaModFix/>
          </a:blip>
          <a:srcRect/>
          <a:stretch/>
        </p:blipFill>
        <p:spPr>
          <a:xfrm>
            <a:off x="9580951" y="6040102"/>
            <a:ext cx="2592012" cy="805375"/>
          </a:xfrm>
          <a:prstGeom prst="rect">
            <a:avLst/>
          </a:prstGeom>
          <a:noFill/>
          <a:ln>
            <a:noFill/>
          </a:ln>
        </p:spPr>
      </p:pic>
      <p:sp>
        <p:nvSpPr>
          <p:cNvPr id="266" name="Google Shape;266;p25"/>
          <p:cNvSpPr txBox="1"/>
          <p:nvPr/>
        </p:nvSpPr>
        <p:spPr>
          <a:xfrm>
            <a:off x="609600" y="1181100"/>
            <a:ext cx="19431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Calibri"/>
              <a:ea typeface="Calibri"/>
              <a:cs typeface="Calibri"/>
              <a:sym typeface="Calibri"/>
            </a:endParaRPr>
          </a:p>
          <a:p>
            <a:pPr marL="0" lvl="0" indent="0" algn="l" rtl="0">
              <a:spcBef>
                <a:spcPts val="0"/>
              </a:spcBef>
              <a:spcAft>
                <a:spcPts val="0"/>
              </a:spcAft>
              <a:buNone/>
            </a:pPr>
            <a:endParaRPr>
              <a:latin typeface="Calibri"/>
              <a:ea typeface="Calibri"/>
              <a:cs typeface="Calibri"/>
              <a:sym typeface="Calibri"/>
            </a:endParaRPr>
          </a:p>
        </p:txBody>
      </p:sp>
      <p:sp>
        <p:nvSpPr>
          <p:cNvPr id="267" name="Google Shape;267;p25"/>
          <p:cNvSpPr txBox="1"/>
          <p:nvPr/>
        </p:nvSpPr>
        <p:spPr>
          <a:xfrm>
            <a:off x="3238500" y="2076450"/>
            <a:ext cx="8991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Calibri"/>
              <a:ea typeface="Calibri"/>
              <a:cs typeface="Calibri"/>
              <a:sym typeface="Calibri"/>
            </a:endParaRPr>
          </a:p>
        </p:txBody>
      </p:sp>
      <p:sp>
        <p:nvSpPr>
          <p:cNvPr id="268" name="Google Shape;268;p25"/>
          <p:cNvSpPr txBox="1"/>
          <p:nvPr/>
        </p:nvSpPr>
        <p:spPr>
          <a:xfrm>
            <a:off x="6267450" y="1428750"/>
            <a:ext cx="5962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Calibri"/>
              <a:ea typeface="Calibri"/>
              <a:cs typeface="Calibri"/>
              <a:sym typeface="Calibri"/>
            </a:endParaRPr>
          </a:p>
        </p:txBody>
      </p:sp>
      <p:sp>
        <p:nvSpPr>
          <p:cNvPr id="269" name="Google Shape;269;p25"/>
          <p:cNvSpPr txBox="1"/>
          <p:nvPr/>
        </p:nvSpPr>
        <p:spPr>
          <a:xfrm>
            <a:off x="4686300" y="4057650"/>
            <a:ext cx="7543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Calibri"/>
              <a:ea typeface="Calibri"/>
              <a:cs typeface="Calibri"/>
              <a:sym typeface="Calibri"/>
            </a:endParaRPr>
          </a:p>
        </p:txBody>
      </p:sp>
      <p:sp>
        <p:nvSpPr>
          <p:cNvPr id="270" name="Google Shape;270;p25"/>
          <p:cNvSpPr txBox="1"/>
          <p:nvPr/>
        </p:nvSpPr>
        <p:spPr>
          <a:xfrm>
            <a:off x="191575" y="4750800"/>
            <a:ext cx="11034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Calibri"/>
              <a:ea typeface="Calibri"/>
              <a:cs typeface="Calibri"/>
              <a:sym typeface="Calibri"/>
            </a:endParaRPr>
          </a:p>
        </p:txBody>
      </p:sp>
      <p:pic>
        <p:nvPicPr>
          <p:cNvPr id="3" name="Picture 2" descr="A screenshot of a computer&#10;&#10;Description automatically generated">
            <a:extLst>
              <a:ext uri="{FF2B5EF4-FFF2-40B4-BE49-F238E27FC236}">
                <a16:creationId xmlns:a16="http://schemas.microsoft.com/office/drawing/2014/main" id="{AAFE3AEB-CFB1-5E98-0F4E-2B1E09C373BB}"/>
              </a:ext>
            </a:extLst>
          </p:cNvPr>
          <p:cNvPicPr>
            <a:picLocks noChangeAspect="1"/>
          </p:cNvPicPr>
          <p:nvPr/>
        </p:nvPicPr>
        <p:blipFill>
          <a:blip r:embed="rId4"/>
          <a:stretch>
            <a:fillRect/>
          </a:stretch>
        </p:blipFill>
        <p:spPr>
          <a:xfrm>
            <a:off x="421925" y="1488877"/>
            <a:ext cx="4896674" cy="2216825"/>
          </a:xfrm>
          <a:prstGeom prst="rect">
            <a:avLst/>
          </a:prstGeom>
        </p:spPr>
      </p:pic>
      <p:pic>
        <p:nvPicPr>
          <p:cNvPr id="5" name="Picture 4" descr="A screenshot of a computer&#10;&#10;Description automatically generated">
            <a:extLst>
              <a:ext uri="{FF2B5EF4-FFF2-40B4-BE49-F238E27FC236}">
                <a16:creationId xmlns:a16="http://schemas.microsoft.com/office/drawing/2014/main" id="{AA7ABBCB-8A80-6357-F5F9-CBB9DA49A9FD}"/>
              </a:ext>
            </a:extLst>
          </p:cNvPr>
          <p:cNvPicPr>
            <a:picLocks noChangeAspect="1"/>
          </p:cNvPicPr>
          <p:nvPr/>
        </p:nvPicPr>
        <p:blipFill>
          <a:blip r:embed="rId5"/>
          <a:stretch>
            <a:fillRect/>
          </a:stretch>
        </p:blipFill>
        <p:spPr>
          <a:xfrm>
            <a:off x="6406645" y="1143914"/>
            <a:ext cx="1347976" cy="1776661"/>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9A5984F6-CEA0-19D6-B16C-F26F2F7BC5E2}"/>
              </a:ext>
            </a:extLst>
          </p:cNvPr>
          <p:cNvPicPr>
            <a:picLocks noChangeAspect="1"/>
          </p:cNvPicPr>
          <p:nvPr/>
        </p:nvPicPr>
        <p:blipFill>
          <a:blip r:embed="rId6"/>
          <a:stretch>
            <a:fillRect/>
          </a:stretch>
        </p:blipFill>
        <p:spPr>
          <a:xfrm>
            <a:off x="8135174" y="863352"/>
            <a:ext cx="3822426" cy="2001928"/>
          </a:xfrm>
          <a:prstGeom prst="rect">
            <a:avLst/>
          </a:prstGeom>
        </p:spPr>
      </p:pic>
      <p:sp>
        <p:nvSpPr>
          <p:cNvPr id="8" name="TextBox 7">
            <a:extLst>
              <a:ext uri="{FF2B5EF4-FFF2-40B4-BE49-F238E27FC236}">
                <a16:creationId xmlns:a16="http://schemas.microsoft.com/office/drawing/2014/main" id="{C41C447A-5D2F-E48A-8556-A1E4671730F3}"/>
              </a:ext>
            </a:extLst>
          </p:cNvPr>
          <p:cNvSpPr txBox="1"/>
          <p:nvPr/>
        </p:nvSpPr>
        <p:spPr>
          <a:xfrm>
            <a:off x="1743959" y="1181100"/>
            <a:ext cx="2315057" cy="307777"/>
          </a:xfrm>
          <a:prstGeom prst="rect">
            <a:avLst/>
          </a:prstGeom>
          <a:noFill/>
        </p:spPr>
        <p:txBody>
          <a:bodyPr wrap="none" rtlCol="0">
            <a:spAutoFit/>
          </a:bodyPr>
          <a:lstStyle/>
          <a:p>
            <a:r>
              <a:rPr lang="en-GB" dirty="0"/>
              <a:t>Annotation using </a:t>
            </a:r>
            <a:r>
              <a:rPr lang="en-GB" dirty="0" err="1"/>
              <a:t>Roboflow</a:t>
            </a:r>
            <a:endParaRPr lang="en-US" dirty="0"/>
          </a:p>
        </p:txBody>
      </p:sp>
      <p:cxnSp>
        <p:nvCxnSpPr>
          <p:cNvPr id="10" name="Connector: Elbow 9">
            <a:extLst>
              <a:ext uri="{FF2B5EF4-FFF2-40B4-BE49-F238E27FC236}">
                <a16:creationId xmlns:a16="http://schemas.microsoft.com/office/drawing/2014/main" id="{0E22E4A6-D43B-F947-9C4B-BB486681497B}"/>
              </a:ext>
            </a:extLst>
          </p:cNvPr>
          <p:cNvCxnSpPr/>
          <p:nvPr/>
        </p:nvCxnSpPr>
        <p:spPr>
          <a:xfrm flipV="1">
            <a:off x="5415588" y="1782249"/>
            <a:ext cx="851862" cy="48193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B2AAFCD5-B3DE-ED8B-BEC6-434512B4C6C3}"/>
              </a:ext>
            </a:extLst>
          </p:cNvPr>
          <p:cNvSpPr txBox="1"/>
          <p:nvPr/>
        </p:nvSpPr>
        <p:spPr>
          <a:xfrm>
            <a:off x="7635615" y="2947885"/>
            <a:ext cx="1160895" cy="307777"/>
          </a:xfrm>
          <a:prstGeom prst="rect">
            <a:avLst/>
          </a:prstGeom>
          <a:noFill/>
        </p:spPr>
        <p:txBody>
          <a:bodyPr wrap="none" rtlCol="0">
            <a:spAutoFit/>
          </a:bodyPr>
          <a:lstStyle/>
          <a:p>
            <a:r>
              <a:rPr lang="en-GB" dirty="0"/>
              <a:t>Class Name</a:t>
            </a:r>
            <a:endParaRPr lang="en-US" dirty="0"/>
          </a:p>
        </p:txBody>
      </p:sp>
      <p:sp>
        <p:nvSpPr>
          <p:cNvPr id="16" name="Rectangle 15">
            <a:extLst>
              <a:ext uri="{FF2B5EF4-FFF2-40B4-BE49-F238E27FC236}">
                <a16:creationId xmlns:a16="http://schemas.microsoft.com/office/drawing/2014/main" id="{22AF7B43-3312-C82E-BA85-D878CC81093E}"/>
              </a:ext>
            </a:extLst>
          </p:cNvPr>
          <p:cNvSpPr/>
          <p:nvPr/>
        </p:nvSpPr>
        <p:spPr>
          <a:xfrm>
            <a:off x="6936732" y="3303261"/>
            <a:ext cx="2558662" cy="299501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a:extLst>
              <a:ext uri="{FF2B5EF4-FFF2-40B4-BE49-F238E27FC236}">
                <a16:creationId xmlns:a16="http://schemas.microsoft.com/office/drawing/2014/main" id="{830E785A-127F-890B-240D-501396BFCD0C}"/>
              </a:ext>
            </a:extLst>
          </p:cNvPr>
          <p:cNvPicPr>
            <a:picLocks noChangeAspect="1"/>
          </p:cNvPicPr>
          <p:nvPr/>
        </p:nvPicPr>
        <p:blipFill>
          <a:blip r:embed="rId7"/>
          <a:stretch>
            <a:fillRect/>
          </a:stretch>
        </p:blipFill>
        <p:spPr>
          <a:xfrm>
            <a:off x="7018252" y="3326012"/>
            <a:ext cx="2449904" cy="2884064"/>
          </a:xfrm>
          <a:prstGeom prst="rect">
            <a:avLst/>
          </a:prstGeom>
        </p:spPr>
      </p:pic>
      <p:pic>
        <p:nvPicPr>
          <p:cNvPr id="18" name="Picture 17">
            <a:extLst>
              <a:ext uri="{FF2B5EF4-FFF2-40B4-BE49-F238E27FC236}">
                <a16:creationId xmlns:a16="http://schemas.microsoft.com/office/drawing/2014/main" id="{C43C5B87-8E04-4A24-4E8A-D6E6E1F83D18}"/>
              </a:ext>
            </a:extLst>
          </p:cNvPr>
          <p:cNvPicPr>
            <a:picLocks noChangeAspect="1"/>
          </p:cNvPicPr>
          <p:nvPr/>
        </p:nvPicPr>
        <p:blipFill>
          <a:blip r:embed="rId8"/>
          <a:stretch>
            <a:fillRect/>
          </a:stretch>
        </p:blipFill>
        <p:spPr>
          <a:xfrm>
            <a:off x="368116" y="3869918"/>
            <a:ext cx="6324360" cy="2390847"/>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p28"/>
          <p:cNvSpPr txBox="1">
            <a:spLocks noGrp="1"/>
          </p:cNvSpPr>
          <p:nvPr>
            <p:ph type="title"/>
          </p:nvPr>
        </p:nvSpPr>
        <p:spPr>
          <a:xfrm>
            <a:off x="228600" y="177790"/>
            <a:ext cx="10515600" cy="535487"/>
          </a:xfrm>
          <a:prstGeom prst="rect">
            <a:avLst/>
          </a:prstGeom>
          <a:noFill/>
          <a:ln>
            <a:noFill/>
          </a:ln>
        </p:spPr>
        <p:txBody>
          <a:bodyPr spcFirstLastPara="1" wrap="square" lIns="91400" tIns="45675" rIns="91400" bIns="45675" anchor="ctr" anchorCtr="0">
            <a:spAutoFit/>
          </a:bodyPr>
          <a:lstStyle/>
          <a:p>
            <a:pPr marL="0" lvl="0" indent="0" algn="l" rtl="0">
              <a:lnSpc>
                <a:spcPct val="90000"/>
              </a:lnSpc>
              <a:spcBef>
                <a:spcPts val="0"/>
              </a:spcBef>
              <a:spcAft>
                <a:spcPts val="0"/>
              </a:spcAft>
              <a:buClr>
                <a:schemeClr val="dk1"/>
              </a:buClr>
              <a:buSzPts val="2300"/>
              <a:buFont typeface="Georgia"/>
              <a:buNone/>
            </a:pPr>
            <a:r>
              <a:rPr lang="en-US" sz="3200" b="1">
                <a:latin typeface="Times New Roman"/>
                <a:ea typeface="Times New Roman"/>
                <a:cs typeface="Times New Roman"/>
                <a:sym typeface="Times New Roman"/>
              </a:rPr>
              <a:t>Missing Values Observation </a:t>
            </a:r>
            <a:endParaRPr/>
          </a:p>
        </p:txBody>
      </p:sp>
      <p:sp>
        <p:nvSpPr>
          <p:cNvPr id="292" name="Google Shape;292;p28" descr="data:image/png;base64,iVBORw0KGgoAAAANSUhEUgAABc0AAAL5CAYAAABinwy5AAAAOXRFWHRTb2Z0d2FyZQBNYXRwbG90bGliIHZlcnNpb24zLjQuMywgaHR0cHM6Ly9tYXRwbG90bGliLm9yZy/MnkTPAAAACXBIWXMAAAsTAAALEwEAmpwYAAEAAElEQVR4nOyddZxuVfXGv+t20t3dSEojYVBKdyOCKN1dIilSgiAh3Yg0IqF0S4ogKd3dMev3x7MO755z517Q353zzty7ns9nf2beEzPr3WefHc9e61nm7iQSiUQikUgkEolEIpFIJBKJRCKRgD7tNiCRSCQSiUQikUgkEolEIpFIJBKJnoIkzROJRCKRSCQSiUQikUgkEolEIpEIJGmeSCQSiUQikUgkEolEIpFIJBKJRCBJ80QikUgkEolEIpFIJBKJRCKRSCQCSZonEolEIpFIJBKJRCKRSCQSiUQiEUjSPJFIJBKJRCKRSCQSiUQikUgkEolAkuaJRCKRSCQSiUQikUgkEolEIpFIBJI0TyQSiUQikUgkEolEIpFIJBKJRCKQpHkikUgkEolEIpFIJBKJRCKRSCQSgSTNE4lEIpFIJBKJRCKRSIwSZta33TYkEolEItEU+rXbgEQikUgkEolEIpFIJBI9F2bW192/MrOhwFbAVMCNwEPu/kJ7rUskEolEYvTD3L3dNiQSiUQikUgkEolEIpHowTCzYcDdwPhAf2BC4GLgN+5+XzttSyQSiURidCPlWRKJRCKRSCQSiUQikUiMgJoky8+A54EfApMC28bvB5rZwm0wL5FIJBKJbkOS5olEIpFIJBKJRCKRSCRGQEiyDDGz/YD5gb8Aj7l7h7ufAOwOLAzsl8R5IpFIJMYkJGmeSCQSiUQikUgkEolEYmTYBdgTWA541N3dzAYBuPspcW4hYB8zW7J9ZiYSiUQiMfqQpHkikUgkEolEIpFIJBKJkeEo4AxgYmBPMxvi7p+a2QDoRJyvBKzSNisTiUQikRiNyESgiUQikUgkEolEIpFIJDCzvu7+VRfHhwK/BdYELge2dfePzWyAu38e16wMXN3V/YlEIpFI9DYkaZ5IJBKJRCKRSCQSicRYDjPr5+5fmtlAJLcyHfAo8Ja7P29mw4BjgBWBa4Ft3P0TMxvo7p/V/07z3yCRSCQSidGHJM0TiUQikUgkEolEIpEYi1F5mJvZcOB6RJhPAjhwK/Ard7+pIM5XAK4BdnD3j9pjdSKRSCQS3YfUNE8kEolEIpFIJBKJRGI0wsz61D5bu2z5NgjCfBDwd+AjYFNgSmAPRJ6fbmbLuPuHwPbAVcDmwHZtMTiRSCQSiW5GeponEolEIpFIJBKJRCIxmlDInAwAZnP3h9ttUx1m1sfdO2rHVgROATYEbqm0yc1sDeDXwMvAJu7+Ynicbw0cmRrmiUQikRgTkZ7miUQikUgkEolEIpFIjAYUhPkwlDBzbzNbrt12lTCzxYHtwrO8xHTA5MB94Xk+AMDd/wScAXwPGC+Ofejuh8d1fZuyPTH6kc8vkUgkukaS5olEIpFIJBKJRCKRSPw/YWZWEOZ3A4OAs4Gb69e1w74CewHTufunteMvAh3AmvFdPq+Ic+B8oC8wR/2Ppad570Vs8nxlZkPMbGMz+5WZbWBmC7bbtkQikWg3+rXbgEQikUgkEolEIpFIJHo73N3NrB9wDvA20gV/wd07zGwCoI+7vxnXmbdJK9XdVwIwsyHAasDV7v4ucD/wKrAl8JiZ3RPEeV9gHuA14Pl22JwY/QiJni8j+eudwGBgIDAE+MjMfuXup7TVyEQikWgj0tM8kUgkEolEIpFIJBKJ/xE1eYuJgOmBU9z9P0GYrw1cCzxgZreb2bgVcd4GW0sO4AjkCb+pmU3g7i8B6wNzA8cAm5nZ+MCyKCHoE8A9zVqc6C5E2xyAZIReAdZw96mARYD3gD+Y2azttDGRSCTaiSTNE4lEIpFIJBKJRCKR+C9gZoPNbEB4634VnycDPgWGASuY2fJmdiZwAfBPJHEyM3AsyDO9abvL5J/uvg1wDXAIIs7Hd/dbgBWAKYGTgLeA0+OWHwbRmhrYYw5mAqZFz/pfcWxu1E53d/cnInoikUgkxjpk55dIJBKJRCKRSCQSicS3hJkNBrYFzN0PDw3zZ4HfIA/tI4F9gaWBp4AV3P06MxsKfBf4og029ykJ8wru/mMzuw44GHAzO8PdbzWzRZAky5TAf4CbYnOgn7t/2az1iW7EjCgy4h53/8zMNkDRB3u7+2+ibe9iZue7+xNttTSRSCQaRpLmiUQikUgkEolEIpFIfHt8CThwmJlNDKwOPAqcGxrgf0Qe3MOAN939tfDWnQwYBxHsjaEius1sICLtJwUeA15x93fdfbkgzg/R5XaGu78MvFz7O32TMO+9iOdXT9r6HyTFsli00YowPzTO/whYCMkLJRKJxFgFa1PukUQikUgkEolEIpFIJHotzOwIYCdEPK7k7o+P5LqhwHzA4cAAYNGmyOeKKI1kjzcAUyDddQPOAs5397/FtdcCSwF7AWdEctDEGIBi42QIsCuKHLg1PMnvACZHGzq/cveDQ4JnBiTN8xKwXleRColEIjEmIzXNE4lEIpFIJBKJRCKR+O8xGfAuMB2wkZmNU52oknwGWX0AcALwObBYkJeN6IJXeuvA34GPgE2RZvXPouxmZtPFtSsAfwOOApZrwr5E96OKEIi2eAfwE+AnZjbQ3T8E1gI+BD4GXjKzKYE10abKUGCD0LJP/iiRSIxVSE/zRCKRSCQSiUQikUgkvgFmZlXyziAQp0Ee25sC+yBP8iNKD20zmxxYG+gAft+kLnhlr5mtiYj7zYF7gwBdFnmeb+PuvzezAe7+edz3W5QEMqVYxhCY2SC0cfIpsAXwnLt/UUQizAZcBIwHTAU8gmSE1iqva4/1iUQi0R6kpnkikUgkEolEIpFIJBKjQCFv0Q9533a4+3Nx7mhEnu8dnw9x9w8Lj93Li2u7XRe8SvrpLQ+5mYFJgKeCMK+SPe4ThPm4wJJmdltonO9cfufutDXRGJZDkRGbuvuT8PWmylfRJh83s8XQRtDUwOPAC9Fesh0kEomxEkmaJxKJRCKRSCQSiUQiMRIU8hbDgD8CcwBvmtnl7n60u78bxDnAnsB4ZnY7sA3y2v1d9be6y1s3knx+hcj8jvAsHu7ub6Ckpe7ub5nZOogw38vdDwsZmY2BZYAHkNxMZWsSpb0MZrYgMIO7X1Q7NTvyIn8grquiECrifHBItTwWpfp7fbIdJBKJsRWpSZVIJBKJRCKRSCQSicRIUOiC3wZMC9yOHNAON7Pj4pp3gGOAfYGtgCOBLxGB2a160JFodDtg4/hfw4CngVXjkouA4WZ2G3AusGdBmM+GvOFfB17uLhsT3Y947icCs3Zx+m1gGNLfr66viPNBwMFmtnj9pkz+mUgkxmakp3kikUgkEolEIpFIJBI1VDInQS5/B5HKO7j7v0N6ZQdg57huG3d/GzjMzK4GJgRuaUjeogPJrxxuZhMCP0ek+VVh+wvArxGx/jDwezMbP77TEciZbpvC8zgTn/UymNn3kETQGu7+fGzyLOnuf41L/gW8AhxgZtu7+/PF7dMBSwOvoQ2hRCKRSJCJQBOJRCKRSCQSiUQikegS4YV7AyIcP3L3TYtzUwDbA7sCJ7j7tl3c30gCRTMbAJwKrIsI85Xc/Zni/FTAJkh3/SVgMPAGkmP5USZ77L0ws4WAu1Ci2W1io+Q8pGO+VSXVYma/Qclgb0GJYV8E5gUORhI+i+fzTyQSiRbS0zyRSCQSiUQikUgkAqXWL0gIut02JdqKqZFW+BrA5aEd/kUk2nzZzI5FhONuZjauu29c3twgCfkl8m7/DJgRWNHMTnX3T8OOF4M0vQBYBXmnPwbckMkeey9CmucQlGx2m/AwnwD4PTADsL+Z9Xf3c919VzNzYB3gH8CHwHvAs8D3i6SgSZwnEokE6WmeSCQSiUQikUgkEo15BCd6H8xsAWAPYGVgA3e/pHZ+CqRlPg+wRFM60KWUSniaz4LI8J1Qcs+dgdPc/eP69bW/k22/F8LM+gIDgHtRgs/9geuAa9x9ezP7PnA4MAQ4xN3PifsWQVr24wFPAdcGYZ4bJ4lEIlEgSfNEIpFIJBKJRCIxVqMii8xsCLAtMCXSB/4D8LS7f9JWAxONoE4eh4fuF/H7vMijd2lgXXe/onbvRMBbEaXQp7uJ86LN9kWe7uO4+7txbjzgKGBDYBfgJHf/PMj9VYGL3f2N7rQv0b0ws+8CC7j7SWa2K3Ao8BaS5lmler4jI867+Hu5cZJIJBI1JGmeSCQSiUQPRROL7kQikRjbUSR7HA7cA3wRp4ag5IrHAH9w95faZGKiARQk9FBgL+SJ+xFwq7ufEtfMhRJnLk0Q53Xv7SYSaVYEp5kNA04AZkdew39BBPljZjYO8FtgI0SoPhDfayJglpxf9F4EYX438Gt33y/awTtoo+8o4DflpkhBnA8GfuXuF7bB7EQikeh1SNI8kUgkEokeiNLjx8yWQHqqb7j7U+21LJFIJMY8mFl/4HJgKLAl8LK7f2Bm9wGTA6u7+93ttDHRfSh07IcjqYtPgNeBQcCiwMXArqFh/h3kcf49YIumCcjC1mHAfci7+H7gU5Tk8XVgb3e/1MwmRrIx26Ckn08DS0XSz24n9xOjH/HcL0dzwnUjqmBvpL3/MUr2uj9wsru/Xty3LNo8mQlYx91vaNr2RCKR6G3IRKCJRCKRSPRAFIT5WcCyiLR5xMzOdPej22pcIpFIjHmYHpFJv3L3JwDMbE1gPmBPd7875QvGXAQJ3Q84DXgF2KpoB2chmZNT0WbKw2a2N5Lu2RLoVtK8TEzrATPrAxwGvA1s5u7/jmvfjOPV93oD2M7MLkWRE9eldnWvRyUVNZGZTYoiCG5CGyYfAx8AB6Kmc1Llce7uN5nZgSih7d+aNzuRSCR6H5I0TyQSiUSiB6HmYX44sDgKp/4K+Cmwp5mN5+77t9HMRCKRGNMwGfLUfBHAzNYHzgH2cvcjQupidzM7xd2fa5+ZiW7EYGAu4AzgGQAzWwdYD9jD3f9mZkPc/WN3f8jMNqyu62aMC7xbHgg5ofmARwrCfEPkAV95mQ8F+rj7B+7+9+remGckYd570R+4Gfg58C/gEeAXwCexobJTXHcAQI04vwa4Jo7nJmAikUh8A/q024BEIpFIJBItFIT5JCiU+gDgHHc/F4VXX4e8xg5sm5GJRCLRixGJEzGhciJ6GW1Ozm5mP0SE+T7uXnntLgj8CJi1aXsT3Q8zM2AqpGP+SMiXbAicD+wXGyeDgZPMbDkAd38qyOtuW1Ob2UzAq2a2QeVtbmb9IunoZEiKBTPbCDgLtdlDzWwg0rZeq/43kyjtvYhog0+Bk4GJgYHAS8BX0Rb7xfPdETge2A/YMjzSOyHbQSKRSHwz0tM8kUgkEokehiDE9wVeAzapFuXu/i8zOygu287MOtw9yfNEIpH4lqgle9wNeNHM/oS0ns8CjgP6Ar9w9z/EPbMiuYMXgevbY3lidKLU8y7kT54CHgU2iI3r04F93f3QuO27wLTA+OXf6uaEmsNRwsczzexzd78Y+BJ408zuBjY0s+eQVMx+xSbPHMCcwGPdaFuiYRTSPMsjPfv/AMsAx5rZju7+YZEkdkegAzgIEetntMvuRCKR6K1IT/NEIpFIJHoe7gduACYEpoxjfWJh/2+0ALoc2N/M9myTjYlEItGrEJuPX0ayxzuBHyKC/MMgUM9Gfe9nwBAzm8fMNkVe58OAtbrbszjR/YiNE+/iOTrwF+DHwB+BA9z9YDPra2azoCSKH6CkoI3A3R9AXsN/AS40s9Jz/Cy0nj8FafH/GsDM5gJOAD5H3saJXo6yrbp7h7uf4e6LIdm+a1CbPdrMhgZh3jc2c3YGdkJ9WFO2WlP/K5FIJLoblgmzE4lEIpFoH0pvt9rxFVBY7XeApd393pAR+CoW+7MDOwBHVcnKEolEIjFqhGzFDchbdyvgqVKmwMwWQ0kfN4pr/gM8DmwYhHsmUOzFKLxwhwFHoiTbjwKXxTg7DDgXWBL4KyKfFwNWAwYBC0Y76NPNHuZ1b/gFULTDisC67n5RtOUdkLZ13/g+cwILxOeFQ2Ymtat7MYromAHAdMCkSMf8M3f/JKJmfgesAFwF7ODuH9WfexN9V/F+9QMmcfeXu/P/JRKJRHcjSfNEIpFIJNqEWtLPcVESss/c/Z04thxK6jUrsEwXxHl/d/+iXfYnEolEb4OZLYE8dHcGrgiCx0DSB8V1M6Bon1eAl6LPTcJ8DICZDUGRBn2Bj4AZgHcQ2XhNEOcHINmLORBB+RCS7GnbxomZLRh2rQis7+4XBHG+LLAxMA/wPJLtOCA3eXo/ChJ6OHAp0tyfEuVgOBU4392fiDZdEedXAju7+4cN21qR+8NQ9MPbwEnu/kiTdiQSicToRJLmiUQikUi0ATXC/ChgYWAu5NF4gbsfHed+hIjz2YCl3P3+9BpL9CSMLFoikeiJMLNNkFb19O7+n0LPuvo5BBjk7m/X7ut2z+JE96HcGDGz1VCUwdbu/pSZrY707acFtnD3q4oEsdOjaIMvmto4Kf9Hvd2Z2cIo58nXxHlxbjx3f7f4nHOFMQDRJ90DvIV0yd8F1gTWBS5A0jxPmBLVHgv8DNjT3Q9v0MY+IV01HLgDbUL9HkVwfNqUHYlEIjG6kYlAE4lEIpFoAwrC/CIU+n0RcBPyGPutmc3o7tu4+19jsX8gcK+ZLRAap4lE4yi83r4mykvCsd32JRLfAp8h7ep5zOz5GmHeH9gM+NjMzioJxyTMey8KD9g+6NkPAR5y96cA3P1SM/sMSaKdYmabu/s1ce8zxXhtDclbVN66BwAzmtkLwCPufoq7321KFg5wnpl9FclBAT4s/o4lYd67UYyrPwMGANu7+4Nx+s9m9jSwN/C4mR0RUi07AM8gqZ7GEIT5AOAK4A1gc+D5mC8MimuSPE8kEr0OSZonEolEItEmmNk6wPeQt9BtsVD+I7ApsK+ZvebuB7n7dWbWF9gV+KR9FifGZhSE+VDgCDObAHgf2Nvd32yzeYlEJ4zCy/YK5Dm8I3C3mb0ehHlfYGZgE+QdmYTjGABrJX8dBpwUXrvfAW43swHu/jmAu18dzuj7ACeb2dbufnlt46TbNwYLvfX7kIb6S0ij/Bdmtqy7rxdSbQehDYALzGyQu59dEvq5idn7UTzDGVBb+BdA1W7dfT8zmxnYAnmYf+buHwOHxXXdHmlQi4SYGZgC+KW7Pxvnf4LmtNOb2VXuvl932pNIJBKjG5n5PZFIJBKJboaZDQkt0jqmj5+PVYvdWGicAvwJLZJniuPXACu5++NN2JxI1BFkzhDgfmApYBYUIn6HmS1WyR8kEu1GeBZ/ZWaDzWxNM9vczKYJEuljJMUxL3AhsGoQT2sg2RaAI9pjeWJ0Ijx1O8LT9V5gPpREsQNYGVg6vM8BEefAQSgaYfOGbe1b2YySjr4A/MjdFwe+C+wJrGJm54Wtd6MItLuBXxT3JsYQWAD4CuW8mTlI6s/DqxvgMmAqJOHXCQ0Q5v3i/RrXzOZH781MwAxmNo+ZnQBcHra/AuxjZlt0p02JRCIxupGkeSKRSCQS3YjQRb0a+Fm5OA8MACZAC6LqWtz9ReB8YLI4Txz/uAmbE4kSVbuMxfvGKPR7BZQkbyXkbX4esESSNol2o5LQKLR1T0YbkQ+ifngY8GdEik4NXAw8ARyO5C0Wj/v7tsP+xOhBbJBUEQSLIC/dHwLLAxsBT6F2sVSNOL8mzq/WpL3FpuTvgHWAfwJPxrnXwtYDgLXMbLM4fh+SE1oiPqd3+RgEDwBnA+MiHf6+0cd9HpeNi5K/vtEG+6oIjjtQhE4HcBLwB5SMdBlgdXdfEfglmjtM2rSdiUQi8f9BkuaJRCKRSHQjwoP8CGCX8MiZqTh9JyJpDjOzoYXmaoVXgY8aNDeRGAHRLocC+wMLAg+4+wvu/j5KTrYpWrCfTRLniTaiIEr7oH73VeDHiFS8ChGSWwND3f1SYE5EUK4PbAD80N2/qDzV2/IlEqMFVaQBcA7y0v7S3V929w+Q1/lmwOvAmYxInN8R9ze9cbI+Ih8XAV6sdPaDJH0POCtsnquw9YmYW+S6fgxEPPsH0YbJL4BjgDmLCMbNgUeQ5FRTNpXvxbooQekx7v5M2PkD9H6t6O6XxZxgKPAp8GJTdiYSicTogOWGdCKRSCQS3YOa1iNmdiiwNrCJu98W4bV/BH6EPHX3dfcPzGxS4Ci0MF7W3d9qg/mJxNcwsx8C18XHg9x9/9r5uVBbnhD4ubvf0LCJiQQAQZQuA/wUON/d/xTH+yHSfAuUPO90d3+9i/s79duJ3ovYpL4TGAZc6e5r185X/dZEyBP2unZ7a5vZ7khX/QNgGXd/wsz6u/sXcf5e4GlgvXbbmhg9sFai2q819ru4ZhJEkB8IvAt8jnLcvAcsGpt9jfVdERXxG5RU9zl3P3Ak1w0GZgeORxr838sNyUQi0ZuQO9KJRCKRSHQTuli8PAN8CRxuZkvF4mgL4BYke/GwmV2HwlpXADZOwjzRLlQe4+Hpdj3SAP4YWMPMFiivdfdHkWdZP0JfN5FoEy5FXuVzAndBi5RCxOgpSLd6EzObuH5zEuZjBoJAfAol234S6YH/vLym6Lf6AFs2SUKPzIvd3Q9H7bMf8Aczm7UiRM1sTmBK4OkkzMcMFHJS4wBHm9l8XV3n7q+7+6Eo2us04FzgSGDhIjqmyb5rQxRlti4hDWNmA8sLzGxcYF/gVESYL92mCI5EIpH4n5Ge5olEIpFIjEbEYmBZ4DV3fziOHQ1c4e5/M7NNgL2At4E93f3vsdDYCHlHTgo8Cpzo7k+05UskxmqExEWXnmBmtgaKivgLsI+7P1I7PwPwn/QkS7QLEalzIzAHkhQ6PBLn9QkZC0Nej78ANnL3c9tobmI04Rv6rbmAixA5foS7/7F2vtF+q7I1vHU3RrrUf0VJwT+La/YGdkA5T34HTAHMDYwDLFglD0/0XhR9Un8kGfQasI27Pzmq67s4PtK2310Iybadge2R3fO5+2elLbG5vi5KEHpAbA70y7abSCR6E5I0TyQSiURiNCIIm/NRks8tgUOBpYAlK4LRzDZFGqtvA3u4+83tsTaR6IwiTHwwsBYwOVrwnge8HefWRvrlXRLn8XcaX8T3RIQXYU62uwmjIJEmQl7mQxCxc2Gl+1wQ5zsjHd4kcHo5in5rKBpbpwMM+BNwq7u/YWbzoLG5L3CYu5/exd9prN+KBIp3oYTfQxChfxBwpisZOGa2G/LU/Ry4ARH/VwU5meRjL0Y1NoTTxETIa/wwd3/o297b7Ua2/l+X70W8bzsBuyEZpFXd/eMacT5O5D/JeUEikeiVSNI8kUgkEonRDDNbDLgWSVkA/Njd768tJDalRZzv4u63t8XYRCJQEIrDgVuRDvBEwGDgeeAwRD5+aGZroaR01wK/dvd/tMvunggzmxbo5+5Pt9uWMRWlDjAwPTAJ8CBK+PhJbGDejcjI3WkR552ImyQfezcK8nE48tb9HHm+TgGMh4jp7d39xfA4vwAR6ie6+/FttHcvYGEUeQaSidkJkacnuPt/4vq949yTwLbu/pSZDaw80hO9F+Fh/lcUFfMesIi7v91eqzqj6GcHoWjIGYB/o8iMfwdxvguK3HkYWCX630767LmBnEgkeitS0zyRSCQSidEMd78DeA5JrbxEjLcRjt0vfj8DeaGPA5xmZgu3xdhEIhCE4kBEhL+Pwqq/AywBvImS064Vi+iLgQ2AVVFy20QgdLJ/BzxgZqfUdZQT/38E8f1lEKV/Ba4HbgL+BewQOtCvAQsheYvDUNsdwdMxCfPejSCg+6HolzdRn/Qjd58TeAJYDpg7NgUfRf3apMDiVd6GJlDpOBfE4WTAPe7+zyi7AAcjAnJrM5smrj8YOBMlBj/OzGZLwnyMwUDUZ70fvwMj17tvGrV+9g6UNPd3KCn4tWa2ort/BPwWOBHJB11qZkO8ltA0CfNEItFbkaR5IpFIJBKjAeUiJzwfT0NajzMBvzGzhUAETbF4PgM4GvgIecYlEu3GQsC0wG/c/T53f97d70XJ9P6FoiPGA3D3S5F+/z5tsrVHwt3fALYC1kfe+oeY2e1mtnpoGCf+nyj0oG8HOhDRuCRwMSIe9zSzidz9ddSmv0Sk6jJtMjnRvZgYmBE4192fCSJ9FWBpYH93vxYYaGbDgjhfCNgwrut24rzQMB9qZrua2e7AhMB9cb4/gLvvS4s4/6WZTR/HDwJOQFJvB1fXJ3oX6m3N3T8E9kb91lQoCqLq39pOnIcdA5E00NvAesBQ4KfAq8BVZrZCfI8jURtdDrXhRCKRGCPQr90GJBKJRCLR21GTXfk58CmSAnjNzB4BLgOOMLPd3f3uWIgMA6Z291PN7KJK8zGRaAJmtgSwKbBFzQNsfGBKQlooFvl93P0LM9sBuBlYBzghwq3/HtelxAWdQtBfcferzOxWYBbgVJR88kIzO9Dd322nnb0ZRR1vCDiStHg4IiXGR5uVt7v7m2bWP/SsF0f1/7f2WZ7oRoyLNqg/ADCzdVEehr3d/beF9vItZnaruz8T1zWisVyM+fehTcdhSMd8FjO7193frmxx933NrANpmT9vZn+I44eZ2efAle7+RXfbnBi9KGRODHEwfYAOd3/HzH6DJIO2NLM/ufsaFXHeAzTAv4s20n8K3Bbj/Blm9jRwOHCsmT0ZskFHAS+iDcpEIpEYI5Ce5olEIpFI/D8QId8VYX4+Sog0HS1Jlr8DqwPzAoea2RJmNiHyMD+1TJKUSDSB8GBbEPioi5Dp1xERuWBxrKM49znhdFHem4R5ZxR183546n8XEbbrAMeY2bhtM66XovLSLOp2LpRw+V9BmG8IXI2S054SdbxQSAW86u5r9hQPzsT/jkrirIaPgQ+Bmc1sA4IwR6QeyLN8BWBcLxLHdjchWbN1J+BZ5Ik7NfAHREaeYGYTlG3T3fcHfg6cXDt+lLs/2Z02J0Y/CsJ8GHAKGgseQM9+fnd/B3lqnwIsbWaXwNebLY3yNV1EMcyA8kXc760cErj7rWgzeCbkJY+7f+zuZ2Q/m0gkxiQkaZ5IJBKJxP8D1QLczE4EFkPeOEe5+yvFNTcBqwHzAVegBdPaKDlZEuaJRhFE0R/cffuQC9i/0Nq/CyX4PNDMfuSBuHVS4A1SSqhLhFegm1l/M5savtZb7hv6rpsAfwZ+BGxXkQ+JkcPM+lmgqNvhcbofSvr5mZmtj9rtXu5+SBBN26Boik713AM8NxP/I6IdfGlmQ8zs92Y2E4C7P4+kIfZGXq57uvuhsZkyC3AQkpe4qkl7w9ahZrYb8i6/yt0fCpJ0e0TuL4XI0/G9c96TU+L+ftlmey+KNjsM+AewAEqk+QSwCnCTmX3P3d8CjgBOBpY0s79Ba47ZzTaOY2aTx//7wsyGm9lP4vRjSN7qp3H+82LsuiR+zlT/m9lmE4nEmIIkzROJRCKR+H8iFu5LAscBd7j7B8W5yjvyb8DitEjzhd39vjaYmxiLEfxjX3f/JA6tBuwPnFR4hp0E3AVcaWZ7mNmPzGw14FjkbX5x44b3cFTEVhAj5wH7mNn80NKnDW/87YH7gS1RktURdG4TgpmNg7Thvx+E+TDgQUQyAlwKzGlm56FEifu4+2Fxbja0OfEB8F6jhie6BfGOeWyIzIPaxr5mNmNccioiHB0Yz8xWMbOt0fs4FFg1SPSm17+rokS0uyDysfounwM7AxeinBHHm3T4O0XtZBRP70a0WaOVv2ZVd/+pu68GbI4I9MvD4/xt1FYuBj5poq2aNMvXBU40s9ni8EPA2uF1/hzqdzcx5QmoiPN+KILjtbgmkUgkxkjYiFG5iUQikUgk/huY9KFvAX7k7jcUXpGV9i6xGH4zFhqeXjiJJhGE41cVWW5KojgN8BSwNZIxuNDdN4nzCwM/Q566fZBO6ZPACuGJ1hO0VnsEQqKpIzyg7wTeQvrZV7r7p8V1A4JsGAo8Atzj7uu2x+qeD5M++cmI/N4ckUmvA2u4+ytR30cCGwM3uftKZjYISWEdE39miUpHuAspokQvgbUSaQ4Hfgf0BVZC+uBXANu5+/MR4fFTRKgPAh5HHr0/K7y2GyWhzWxiFFn2K+BeYC13/6D4Tn2Rh/GOwEEhzZIYgxDk89+BJ919U+ucB2dltOFzMYo+/DLGiI+rTaLu9jY3SVsdCrwCTI68y3+KcnN0mNmcwG2IID8bOANJuO0Wf+J7OR9IJBJjKpI0TyQSiUTi/4kgzW8EtgNOiUVGSZivhjQfTy08fBOJRhAE+WbA3MAvo30+DVzt7tsFObkJIs4vqIjzuHdBYELgXeDeuDeTftYQpMhf0AbDT4HngxAbjObbVWLV/rHpsD4iKTZy91vaZngPRnhnTowkbeZHBOjK7v5Ccc08wC+BLRCpMz7wBfAJsHRu8Iw5iH7sfuAl4DRE4C2PCPLbgZ+HTAtmNiUizd/ySLrbRL81srZmZpMC66GNnwtRAubPa8T51sAJ2VbHPIQ394PAv919lTj2dXs0sytRLpwFIgKhuq+xzT4z2w74LfKG38Ddr47j1Zg1J3rv5kWSV68iL/kfZj+bSCTGZHSVSCWRSCQSiUQXGJnHj7vfZmb/RIm7rgFeKEJyJwY2QN6nuVOdaBzu/nEQ42sBk5nZvGix+5s4/46ZnRmXHx5qIT9196/qEkLxDiRhPiJmQh56O7r7s/C1B+EWwHRmdoO77+juX8T1d6DEhXOgKJVEDdGHvo2kNfoCUwJzmdlLVT/s7g+Z2S5IW3cF4DNETl1S6UNnex1jsDHaFFnP3R8EMLN7EJF+CnCsme3i7k+7+0vljUE+djdhXiV7HAR8H/UH7wGXuftrZnY6YIg4NzPbwqXHX7XR4+LvJPk45uEL4GZgDTNb1d0vi7ZSPet3URRNp+feBGFe2DAt8Ch6x/Yxszfc/R7gyyDO/2lmKyEHkNlRUtvcSB8DMKo+J6O0Eon0NE8kEolE4luhFk47JTAQeMeV0Asz+xFKRPcM8GvgHqSruwUic5Zy93+1w/ZEAsDMjkXejG8iKaGHy42gwuP8MOBc5LmZC+FvAVOywUeBPRA58jO0iXYV8DnSjt/Z3Y8p7vkVSg68TuWJnuiUB8LDu3gRRIYfCsyCPPmv+yZiMcnHMQtmtifSBZ/X3V8oZNCGAwcCOyD98t3d/aUmZC0K20r5mL8DEyFyESRrtYW732pm46Kon0OBC4Ct3P2zJmxMtBcRFXMTmiMe7O6XxfGZgMuBv7n7Ng3a04kMjbb7Cepfd0PzhO3d/e7qemBAvb1mP9u7UVvbbALMiXIv3OXuV8TxJM4TYzUyEWgikUgkEt+A2qTyaKShegfwgJn9wJSs6W8oud8EiCh7ATgHWAKFryZhnmgcZtanIiGR5+OLyNtxX5POfkdIAxAbQGcCuyNiZ7eu/ubYDmslTC3xGtJaPhK4DL33q7r7yki26d+obygTf16K+ogkzQLR15aL8y/d/SZ3vx21yaeA04Hlqno0sylMSR+HlX8riZwxDi8C46CIA4C+QeZ8APwVeB9F0xwJ0BRhHv/rq/AwvyHs2BR57m6GktFeZGaLu/t7aENyD7RBuWtTNibah9jAeQhYBZgeOMXMrjSzc9B48SXa9GkkMXTVz8bcFTMbz90/cPcv3f1k9A5NjKI3FojbJgfOCm/zr5H9bO9FtMtqbXMBSgq/SJQLzGwb6JTMNpEYK5Ge5olEIpFIdIGuPCvM7EJgYeAQlFzsdGAYsJu7nxHXDATWB8ZFHkX310PFE4kmUMgFDACGI4/ngYgU3wBt/PzS3V+vbQz1A9ZEEhfpaV7AWsk8ByKN+IFB6GJmE6Lokn7As67EhH2Qd/TFwHHufkrZt5jZYM88B0Cn9joM9bGzIGmWc5HExatmNiPqd2dEmzr/QUk/DVgwveF6P0bmIW5mU6CNpklQ5Fapbb8JShh7I0qquHrlyduAvZXH+/fRJthGwI1xrB+SYPojMAT4TrTxCZGEy6XZx44dsFbC6O+gCMSlgDdQ0s0dvaFEtUU/OxSR47OjjahjUXt8Oa77OYrs+AL1wSuhee082WbHLJjZiaj/3MzdbzGzI9CzB9jT3Q+P69LjfAxERot8M9LTPJFIJBKJGiKE+pyQYamO7YlIsnXCE2ch5HnzHPB7M9vEzIa6+2fufrq7H+PuVyRhnmgHYhL8ZYRcX4rCv+d29zfdfVckY7AYarvjh6fklGZ2EjCDu19QLeLb+DV6BMxsRjObAyAI83FRZMl1wN/N7G4zm8Pd33L329395iDMhyD5lT8ib9M/xt/4etGZhLkQi/GKML8fbU5+hDz4fw+cYWaLufvTSPrmMeBspGXeASyS3nC9H0HodZhZfzOb3cy+GxslBJl3HMoNcouZLWZmM5jZd1GU1xsoGezHtLzRu8PGKcxsOTP7qZlNUrzP0wGTAv+pCPMgFx8DjgdmBn4c3+Utd78o+9jej5FEHo1wPNp1H3d/GEUfLYhk0rZtkDDvU8wL7kUbOrcCF6F3axeT1Bju/gfgYKTLvzUaw+aN+7v8zoneBzP7Huqbtg/CfHdgJ2BHlLT40PQ4H7MR8//BZrZAvttdIwfpRCKRSCQKBNF1K/Ku+SCODUSeuqe5+91mthPSLd8YLTwuBI4CPjezy5IIS7QTQUB+FQTkvUgq6Bjgoeoad9/FzBxFRVxkZqcC2yP5g62L68ZqjzKTzvs/gHvNbDvgceR19xGqpwmBbYErw9v19lhYjockGJaLa5eJZ5IePV0g6qwvIshfR7IWzwTR9HtElB8T1/7blENiY5Q473zPpJ+9HrWNvj+jTekpgefN7Dfufra7nxf91nYod8BHSNrieeQZORPwDkqsONo9I81sYdQOJ0P9whOmhIkOVBJsywBPlkSomd2MktkOr//NbLO9F8XzHQwsjXTsnwfucPcP6u3PWwmMHUV+VX+n2xPVVv8/5rMXAi+hpLpvRhTlp0giZni8b/929zPM7DoUofa8Z9LPMRHvos3G68xsHRSJuKm7n2NKtLwOcJxJzu+Adnia16Lz0tt9NKE2H70A6dlvYWY3dxXtNTYjSfNEIpFIJDpjXUSELeLu75vZz9z9VDO7CngqQmu3RQTjxbGI+AuwNyLTNoqfiURbEARkHxRu/Q5KNvc0yNMMyfN95e67mtkniHw8CXgYmC/J3Rbc/R0z2xrVz0HIG+9L4FBvybLcDpyGPJ83QgvQKZBH7BXAr5LU/VYYDMwD/NndnwIws/WRF/E+7v4Xk260u5LRnVndWBGu7TA68f9HsdE3FLgdETk/B/oD5wNnmtkwdz/R3c83s78hcnoKFI1wXozFB6AN75uhc1THaLBxMeB69J7v6e5/r13yHNI039fMXnT3a4JQNeTJ+QLw6uiyJ9Fe1Ly2b0VSUtMiz+zXzWxtd//nt/lbDZOACyK1gf2CML8IWBT4LpJgORT42MxOdPfH3f2V6sbqOzdoa2I0okY+93H3DldC+Ofd/YsYb69COvu4+51BnA8EdjCz44G3mmqv1Ty0tvGUhPloQLHhNwQ5d7wG/AQ4ANjfzG5J4ryFJM0TiUQikeiMQUi3cQEzOw5YxMyudvc7AMzsB3HNHcWE4hO0S/868j5LJNqNPsD8iMB9rjpYhYgXn/czs/ORB+R96Uk2IsLj6nO0GTY98hC8uzj/oJltCpyBEqVt5O63m9lB7v4xJKn7LTEJ8tR8CcDMNgTOAvZy98NicXcUkhv6a3ljbvD0bsRGXz/gaDSObuDur5mS030B3AScYGafu/tp7v4qItMBMLPFIwJsaWBZd39xdNpnZjOh9/t01B7fj+Nfby66+8sxZzgMONnMfoXI++lRgr0X4nskxgDEWDkIyXS9CfwSJXyeF0VKXGaSlHqjfVZ2mSPgOeAPwN1mtgeSGlzb3f8Zm+i/BLYCJjGznUrSPEm03gvrnLemLyLCP47T70VU3XeAa939w7huTjTf+TVwt7u/2aC9pfb+DsA0yBHhLOARVwLoxP+AKrIlolHvQtJmj6PcOz9C4/AOZnZrvvNCkuaJRCKRSHTG6cDOSH/YgeXd/ZVi4TEhIhgnCvJxHOQd+SSwf5I3iR6CiVCCr0q64uuFcyz2x0NJ6W5x90pWIMndAhZJOqPuLgqP0dPRYvMHwF+qa939kSDOTwNuNLOFXNq11fnsFwp0FW7t7s+Y2TPA6mb2BvIk38/dD4vb5kJ97V3tsTrRzZgY+Aw4Ogjzc4DFgR+ihNtXAqeY2VceibcBTLlHlkaRCku5+6Ojy6CinS6LCKZTKsIcWu910Yavin6iik4BeZc/Cfwgo3jGOCyCZIR+hjadPzezyYABSM7va8K8HbISBfE4EEWR3eXuL5nZFTEPWAa4zt3vjFteBJ4FHgGmRt6niV6OmMNUfdURaKNkqJn93pWDyYF3TDJSa5jZFYgsXws5Ed3h7m83bG+pvf8Fck6aACWpP9/MDik3dBLfHrFJ3Rc4GT3nLd39STPrj/LJnI9kyHZMj3MhE4EmEolEYqyGmQ0Lbxvg68R8zwPjoUnaNHG8mjScgTzhTkO78hegRf3ZuRBO9AQEafM28oZex8xmqXuYo3DMA81s+vLesb0Nm9kEZraRmQ0Kwnwi5JE3hbtfiDTgvwC2NrO5ynvd/RHkoXce8K3C8sdGBJFTJhQrE4udACyJvMl3cvdfxz2zI++n95E8RmIMQxAg5wE3mNnqiDDfJCQi7kNj74fAH+N8dd9LaPG/3ugkzONvVyTnCsAH7v7QyK6r2rO7XwmsHfZvBKyHchp8EW1/rO5jxzDMhpK/3h6E+QbIE3b/iI4Z18z2jA3YpgnzMkfANSj6YRX4OvHfMGD8sL/CvEh7f3t3X6KLeUOilyE2azri93OQBOUbaBPwNDP7jZlNGJcfgeYu1wB/AlZBfXBjhDl87djRn1YE72poQ3Qm4D+IzJ+lSZvGQDgwK/BPd38yjn3p7rehee70wIHAUtkHJGmeSCQSicThwEIRZouZTQs8gbTdOoDfmNma1aQhQgKXRJ5j06EFxvfc/Yk22J4Yy2FdZLoPj8fPkS7lPMD2ZjZrLET6mdmsyBPyTbQASbQwDbAbcKuZTYDkbfqhhJO4+2WICFsOOKgL4vwf7v7TyqO0Uct7AQoiZxjyGr4B+JuZbRIbFBcDpyBy/MdmtqqZHYiIqCHASlm3vR8je37ufqdLr76SBXiiuH5a4HL0fl5Ru+8Nd3+vm2ztgzZ2PovP/UdyaZ84vyowJL7Lue5+c/S9GcUz5uFpNAec08xWQxt6ewdhbmicWAKYsWnDvJUj4G40fu2CNPmr8x+i8W1ZMzvRzHZGOTu+IiTdSsI10fsQHttVRNd8SAJtQ3dfCxHRewM7AvuZ2XB3fwxYEW36bQQs7O4PtsV4zcWmRxEbT4UTwyrAfMCR7n6zmfUfRX+cGAliTBuGxqy+caxfsbF3N/A3tNb9FW3ov3oaUp4lkUgkEmM79gE+dfdPzWx1d7/UzH4RnmOLICmAIwDM7FJX4pyXzGx5NNnoF97piUSjsM6JfDYCZkKL+Nvd/RF3P9rMpkMapYuZ2SVIM3rR+BPLVp5kuTD+Gk8CR6Ikqs8D9wA/JggzAHe/OAiRcwA3s329i4Rv6VE6IoLIGQLchzz2X0YLt9ORDvC+UR4GtgGORxs7dwE7RntPzf1ejKLfGoy8HgcAD7l7KbvTB5EmQ2JDezIkg3GKu59X/p1usnFeYHd3Xy/6yLeARU3JSD/sSmIl2vZEwH6I2H+1fr47bE10P0YhqfM6ysFwGpJD283dj4xzswDboTG5kcijciyPMepA5FG8beXYEYRZ7K37TtFmV0dOIg8CK+e8YMxA0RaORkmVO9DYi7u/bWbHonH4MF1m+7v7O8AlTdtajAuVjNH4iDR/K86vh/LK7O3uR0YExQ7IOeSRpu3tTai/y/H7+yYZnr3N7Hh3v6N6BhE18waK/FsLzck2bo/1PQPpaZ5IJBKJsRYxOXsnPBh+AVxiZodVu+3u/jKwGNpkPgJp7ZZJFL9IwjzRDhQLjOEo2dyOiAw/EjjWzNYBcPftkYfZm8BewALIi2TBgoDMhXHA3T9C2skfIM/mcYHPghDrX1x3EbABsDzwe6vJ3CQ6o+ZZvDnwCgr9XtHdl0WyNssjr6aBLp3VBZBm8NLuvm201/TW7cWIMbfqt+5CkV5HA7eZ2S5xHCS38s+45lrgRkSiXFT9rW5uB8OBlYKoIf7vOMCJ8b9HiHYIknIFtJn+UjfalmgQFWFuZoPNbLOIipkXwCXXcwhKoPgUcH9Ec62A5IQGA5uHE0a38S5mVpcRrKSF5kcJaJ8ujndQSGK5+8bIo3QJFMnzRc4LxhyY9OwXRs4TU6GcLAC4EpX/HtgD2AJF1o7XBjMpxoX9IhLtA0TyT2dmKxOEOSL4QbrsPwambIe9vQXVuxxe+ROacoBUOBW4E7jazBavxlQzmwP1aTchx4UVzWzmGOPGSiRpnkgkEomxEmXYYuAK5F2xnpkdXh109xcRGdkPODjOZ8hqonHEpHVW+HqBMRiFW3+AEtYugbyIFgN2N7O14tpjUcjt9MCi7v7z9NgdJSZBYep7orDU26KuvqgR5xcjb2hImZtRovIwD8+2uZBn8TNx3Nz9ZLTxszoiHiu85O5fwNeEa3rr9lIE+ViRh4ciT+zlUFLd3yEyZLfw5n4F2AR5EX4EXEdro68JaZ5/AX8N+0ARJ1cBq5nZYfB1my6jtmdAmz+PAI83YGOiAXhL//seRJCfDlxqko3C3U8Ffo4I8ouQ9/lRwHvAIsVmX7fMGc1sTuDmIOqrY/1ifjAd8E7lwVuRXkGijWtma8Tnf7v704WHec4LxgBEu/sMbUifD8wBbFxsTlbE+QmoT16VglTvZtssfpZ96MEoAvLDiIz4A9pUvQzYzt0PjTFkVhRF8SrqpxNdwDonVL0SJVW938z2M7P+7v4Ciox6BPUhF5vZBUjPvq+7/xn4EkWrvFVbM49VsLH4uycSiURiLEUZahs76q9GqOKkaPG+KHCeu+9e3DMl0ld9EmmYf9AG0xNjKcxsSbRw+KUrISVmtgvytNnQ3V80s8uQ3uMBqB0/jxKSXRzXdwrdHpsnwCVsJKH3QZRsgLxh/4Xe+4rAnRwtKl4srs9w9lHAzBYD/o42IM92903ieF+gIxbDt6Bw8R8SEgLtsjcx+hFE3qLAz4Ar3P2COD4e2jTZB5HnBweZg5kNcOVo6FZJli5sXRFpqK/m7leZ2VSIeFoQEejboggeUHvdFxgKLBBERfYHvRzVM4zNvlmA/VGC+CMRAfknd98hrp0XmACYGkVJ/CPu7dY2G1FOy7n7SUGEfVGcOxFYE1jX3W8sx/0g2Q8Bfubu93eXfYnmMLK5TJwbBlyIIgp2Ai4q1zHRNw/2BpJ+mtk8qO2t44XclZmdCQxy93XiuvmA3YE1kDf8Peg93ArNI76bfW3XqN71iDS4FfVbtwNTIDnHc4Ad3P0dM5sCRRr8GCUIfRDlPepAY11fYE13f7/xL9JDkJrmiUQikRirUCPMf490Uy80s4vc/TUz2xYRjuubGRVx7tIxnxkYloR5okmYktOehhboFxZt+D7UHl80s9+hcMo13P0+M/sq7tnGzIa4+5ldhG6P9bDOuvBbIC/z24EH3P0VMzsPhbIfihJWroYkWy4D3gGWrBYnuWj7RtwLrIS82pY1s4Xd/e6iP+6PvJo+y7ocY3Ei0kZ9AW1GVYv7d82s0oLeG/jKzI52yad9XlzXmAesu19jZqchzdeH3P0Fk+zVIcgj8zm0MTkUJa79D7BURvH0flRjbNEPfQqc4+73xPnNgGOAtaP739G7SJjYnV7bQXJ+7u7PAicFOfZnM3vM3XeJy65GSe33ifnsjWY2AJgZybW9DDzQHfYlmkVtbbM50tifEM1Vbg3HoDWBS5H3NmZ2oSshLC6pyW6Vm6y8y1E02Q+QJOYaLlk8kArG89X17v6AmR2B2un+KEnt08iBaZPsa1uobYhVm319UeTpa8Cu7v54zHXvQNGUfc1sR5cU6YFmdlS1vjWzGZAX+mLA4mMzYQ5JmicSiURiLEJMKqpJ5cXIK/dw4CZ3/yzOv2Zm26MJxfpm9pW77wXgChlPJJrG5IjMPTs+/93MdnP3v5vZbWY2GbAM0t2vEiI9h5JXLgY8A5zZrMm9A95ZX3ncKNsjjcd93f3fZnZuXP4rtFh7B3gXWDb+Rm5A1NCVx5tL3uZW5KF7BnCUme3srQSQ0yPN1esbNTbRJHYFxgNWRoTjs9Vi3N0/COK8AxEkLwCnVDe26T27GnnGLwC84O4vm9k2KFHwKogwfw/1Hzc14Vmc6F4UXq9DgJ+icXQ59IyrjdaXCweLtc3sS3fftf63umvzz8zmRrr/WwP/iMMToXdrdTP7wN0PjAiJg9BG1EVmdk1cMx3aoMxk4GMAuljbLIJkrfohmasLzOy37n6/SZLnYjRfHGRmZ1bEeQPoE+/WscgZYXvg8iDO30Pt8uX4Hv2Ar9z9H8A/zOwkYBCK7nklvKizr21hHDQWVfJLA1EukPeAL9z98Tj3sZmdgTYgTgA6zGz3WN9+CGBmi6NnMz+KsHy06S/T05DyLIlEIpEYK1Dbhd8XeZWujTxKP4sFUl9gSBDnU6IQ3FWAI9z9gDaZnhjLYZIQugAtMoYgr5E1wzsEM/suSu65trtfEt48qwDfRwvrx0YWsju2olxsmbRpFwF2Ax5D3jUbIV3iHcI7Zygiz36EyIb90supaxSk01AUBt4Pydtc5u6fxmJuGaQN3IES2b4LzAMMoyVvkRJCvRgje35mNhHqz+ZDGyh/9iKhtpmNA6wFnNkT3i0zuxSY0d3n+RbXJvnYi1G1WZOUxb3AZEiuYBzgj8Avom+r+rhJkcf5Okhz+fiG7FwEuAYlH/0Z8GgQZdOjDZ15gdPdff+4fkVE/C8PPIvkF/bJMWzMgpkdjEjyjYH7kef2eiiZ45+BHd39+Wjf1wLTAnMHYd3dti0GzAZcEMTtIJSkfmvgUTS3ughp8G8ZkWf9UZSHA9NFVEX193J+EDBJQ12KZJqejGP9UH2uiuZfPygdvyLiZCPUX/wN2Njd34lzk6L52OPu/jyJJM0TiUQiMeYiFt/rupLMVcf6Iy+L19z953FsTrTwmRiRNhu7+x1BnP8aOKSaiCQS7UBEPxyMSMblo31WIZhTownzp0j3sR+SEHjB3deN+0eqdTm2IkjdrYApEenwx+LcHsAvEIm+gyspVf3+rNORIOr2HrTJMwHSKb8F2MjdPwrifGnkqTkT6n+fAE5OD7Lej4JU7IPaQF/gE29JrUyI+qw5kEdbJ+K8+DttawdF/zodcANqm0e0w5ZE98NaUl190Di6BNpInQQ5WGwBHODuB8X1VfuYHPhlnGtkPAjZhYWBs1CSvo3RGPZlEOfHIdLra+I87hvoSgz59d/JMaz3otjkMRT1ci1ykvh57fxmSK5vq2o9FGP0BK5kkN1uJ3AJ8Jy771y8O4OBndEY8BSSk3GUVLcv8obuj9ZlV7n7et1ta2+Ema0MzObuR1jn3EWDgN+iueyeaAx7p7hvAJoDrwZ8Pzd8R44kzROJRCIxRiImaYcDSyKd0a8TiQHnoTDAX6GkXnuinfbHge8hYnI5d38rFxWJdqIgn55E5NPnKNxydXd/plgUbYc8dmYG3kD6uot7kRQs0RkRcXIgCmNexd1vMrPBFXkXxPnPEXG+q7s/1j5reweKxfBuSL5me+AtJMuxIfJ4WtWV/Gsw6p9PAx4Gdq5CiBuw82uCLBeKoxdFnzUM+ANK3DYMRRQc6u7/iesq4nw2YAfgco/knz0JEYX2W5T/ZENX4rT0chwDEUTiekhv+bbKc9zMpkFtdAeUXLsizjvND5uYL1ok+wwHkIWQx/m9yGv3kXj3SuL8NHc/MO7NzcgxBNZZw7wPIpufB64NT+3qWB+0pvkrMByNy581va6xSOgc/emPgJujLx2M5gfrAzMgrf03aeWKGIrI89Oz7Y4aQZJfCvzO3a+NYwNRxOm6aK17hhfJXq0lg+M5Hxo5+rTbgEQikUgkugOxoD0OaTZ+bmbLxfEvgSvQJPIilJBmL3df3t13AO5E8gvvxPVJmCcaR3iSgRY9oLDqSoN/GHCpmc1UETfufhzSX90ILZ4XjYV15q8ZOc5Di4nBwJagZFixyMDdDwNOQjI3m7fLyN6Aqp1558R517v7E+7+Jtqg/D0wF3CZmQ2NzYlbkQfngsCJZjZXE/Z6K/nr2WY2VRP/c2xALLorwvxOpFN/MlrIbwBcbGYzAbj7W8DqaFPqXGDx9lg9agSRfzwim9aPY0mYj5nYFbXXZZDnKwAhUXAUiog50Mz2juP1vA3dTZj3jXF9HDR+7YySNy6LkuzOFdc8C2yHZFg2MbPfhH1JOo4hKAjzvwLnRZ/0GPA9MxsWY3GV0NaRc0CHu3/cYETELGY2W3ysHDh+jcaD1cxsvJgH/Aa151dRW77Q3U9w97Pd/SR3PyXG7JzP1lDNVwPzAHMCJ5jZMgARWbIFcCFKaL+JmY1f3eDuX1bRCkmYjxxJmicSiURijIMF3P3FIME2B64N70fc/RxgM5QkcUN3/23cNz6SaHkWGBDe6olEowhvsEoT+jgz2xL40N1fd/eTkNfjcOCSioACcPfb3f3cWGhUuqu5SOZrT6xOcPengcOQVu0apuRUuHIcVMT54UgzdrcGze1VqNqZmQ01s1+b2WGozqrz5u4foXb7OyTJ8WczGx4L5r+izZ4lgcMjZLgJzIC8Spdv6P+Nsag2+SLKYABwDsq9sIq7nwLMiBIqTomI8+nj+reQ9MWJwE0N2jtCf9DVseq4u/8TyWP9oqmNnUTzcOWuORbNA39pkj6rzr2I+rCjgIPMbNM22PdVeObejmSvzkL9154oifLpdCbOt0dE5Iw5nx0zUDhUYGa/QIniq2TlRwBToM3gPt7K2zIp8th+3Mz6N9EWTAnqrwbOMLPZio3G/ZC++jFo3lUS56eg5JOXx8ZQJ+R8VjCzcc1shnjGn5nZOGa2jrvfDWyDok3PMLMqWf3naE52Adq02NbMhpd/MzeCR42UZ0kkEonEGIOYCHbaLTezcVESpwOBTYE9gwir3zsvmmysjmQt/tWEzYlEiULaYDjywv0UyVecCXxRTWzN7JfIy+x9lBT06SZCw3sjCimOgcB3gKmBJ4Hn3f09M5sBkQ5rAWe5+3Zx3yB3/7T4O43Ub2+SfqhsjQ2ef6C+9nNEOj2INiWfKa4fhJKD/hqFEG8fx/sg784X3P3fDdk+BOW36I+S6L7bxP8dk2BmMwOvuvsHxXu2ELA3cLC732NmF6NEu1UywiOA+1C+kWdqf6/b5SNq/cFswFB3v+Nb3LcgcD4iVU/oLe9oomuMSorAzE5E0lyHA8d55wR60wIrAye2g8Qzs3WAE4CVq3Yb/epiaJ7wAtJYrzTOJ0c5fDp609iSGDXMbGkUBTcARct+FeudnwP7I8mzU5E2+LJoc2XRJtc2ZnYA0tt/Cti++t8x9p4X9u8A/Mnd340NoR2pzQ8asrVXzJ9jrrQdipL+NfAAms9eB2wRkSiroDF4UmAzd78p7h0A/Ak53SyTfcG3R5LmiUQikRgjEBOJ1YCJ3P0PcewCRIztFov7PZCH+R5eJPQys92RhuW0wFru/lDjXyAxVsM661MOQkkTP0AJfJ71LrTJgzjfHk2AFwpPuESB2ibEX1Eug0nRZsT9iNT9TxDneyCv1zNcUk1ts7f4/DWJ2NMID+uc7HEdJF2xDTAQEeC/RXq7O3uRbCza99rAuQ2GiZfJscrff4rkGBZ397t7Wh33ZMRG8z+QnvKP3P29OG5Iv/58lGdhe/SeVQTfnSiE/CPUb3V7IrrC5mqTZzhwPcoBMT5wI7APcN+o2qSZHQnc4O5/acTgRLegtnGyOPLOfQZ40t3fiGtOQ/PFI4BjS+K8/ncaNB0z+zny0p3f3f9V9MPlhuQNiDS7v6t+L9G7YWZrI6/hL4Ffufuvi3PjAT9Ez39WlAPnGZQE9OGG7CvH2N2AbVHOqO09csMEcX4uWnvtCFxSEOdrA+c0TWLH5v/W3sMTPpvZnGjsfQqNX/9CmuXvFPPFldGYNhmwaUGc90MyPbmJ9l8gSfNEIpFIjBGIkMWj0WL9N2ghtCDwY3e/L64pifPd3f03cXxbYFxE4jzbBvMTYynMbEaXTEh5bHXgEGCNkAXAzJYCfoJCbP/u7hfG8Z2BhYH1eoOXTDsQi7A7gLdRnoMHkcbjBsAgYJEgzqdD/cOWiOg9umE7y42TA5CMyXQoSfH57v5gTyM+YuF7ACIfn0CRPB4EzlpIE/4aYKeuyNEmvLuslZx0AFr7fFacG4bq93lg/fJcYuSwVnKxjYBXkKTZj+ve+mZ2HkpgvL67fxzv4p3IG/YtYPOmN06CNLgC6IfkLQah5HOfIq/Hm+pEaP29S7Kh96K2kXo9kjWZHOUPuRo42d2vjmtPRblCDgN+3xM2pk2SC9ejd+rC2LSspJG+C1yOiLJz3X2jNpqa6CaY2QQomuBAJGu1Wb1tRj83H5LqeM/d32nYxpI4r7zf/wlsV/M4Pxd5nO8I/Nk7J6ls1PvbzA5F87+53f3lpv7vf4NiHFsUyTS9D2zr7mfH+f6Vk00Q53shR5Gt3f2a+t9p/hv0TqSmeSKRSCTGCMTEanu0IN8bkearu/t9xaLiSbT4OR1p5+4ax38HHJGEeaJJmPTI7wyvoU6ngEmA8c1s2pjI34hCbFcCjjCzJQFcevzrBAnQl0RXWB6RCPsDV7v7f+L33ZHO8plmNq67P4fC8fdA2tuNoiDML0Gk/idIF3ol4FYzW7oHLnJWQ4lnlwRerIhEl6zNBShSYgXgN7Ep0QkNEOZ9Y4E5GEmxPGZm65vZHPH/P0RemYujd26k2taJFmJz4fz4eC+S5bkyvBwxs37RH00NTO5KpgkiKF8DDnD3TZvqt4LkrjZOFkME+f7ufo67n4r6iD7ovV82CKfKa576e5eEee9F4ZV9M2oHmwHfBbZC5N2BZrZiXPsztDm0B9q0bgyjeC8eAK4E/mBmi7p7R9E+p0cbxHMhOcJEL0dX41EQyych54rvA1tYoQEe496X7n6vuz/XBGFuZhOb5GEqG6v+FiQ1ODF6z44rxt+PkfPCX5Geeadk0G1wBLkQjWWrNvx/vzWiXvugpJ//RuPWbkWf9YWZ9Y/fr0CRJ30o8sxUf6dRw3s5clKYSCQSiTECESbraNd9APAV8EMzG1h4l5XE+amION8hjn/egI2ZiClR4mPkIXKRdU5++BqaDF8AXIuiJzZz9/nRxHdiYLzq4vDstfQ0HylmQknT7o6Q/AFRV39CupoLoPB83P1Zdz8iruvXtKFmth1aWK6O9Cl/giJohgKr9bQ+xN3PRR5v4wLbm9nCxbkvELG6FQq33rxJ28KT6qsgE3YEHgLuBo4H/mJmh5nZd4BDgQ4kJZKLyW8Jl0TJuWg9eSVKrHq5KbHbl/GO/Q6Y18yuNrPDgYvQu/gAfE1mN+Vp3hcR/KcCU7j7ndVxl47+Ssjb+DhgmWJOkRjz8GMka7Cvu1/v7v+IzZNVgdmBn4U3L+6+FSLNT2nKuMIbfoiZ7Rhl7bDnHeD3SHLjL7EJOI9J43oHtBHwr9xI7/2oNn3j97nNbGEzWwTA3d9Ea5kjkQzHThVx3vRc0CRv9wQi78ctbP88oh/uQZtPR6I8EsfWiPNNkMPCtU3aXSLelYeBS4BNTIlMewzKuV9slJ3k7rMBi6LN6cPNbKU4/4WZ9Y257lXAGijyL/E/IknzRCKRSIwRKMKpTwa+hxKN/QLY08wGBwnWN659EjgYOBGFuXYbTJnqK093j8/jftN9iTEbQRa9HOHVA4AbzOxcAHe/DYXdHhPlR1XoJdoU+g/yQv4aSe6MiGKR8SRK9rgqaIMsQli/Av6ICOkZ6/fXJRoawpzAYyiJ2+dmNj2SmzoLJftyM5u0DXaN1PPR3U9CpPREwD5mtkBx7gtElK6I2nQjKDyLByOCdnbgdHdfHy0e/4BkF65EC/XXge+Z2RRN2dhbUdu4uQct2M9Dmw+zE8R5nL8VJSyeHSVPfB5YrPKWa6rfcuErlEBxJmAhM/tBnPsqbHkaEedfoaiE+ZqwLdEWTIokWV4E9W3RZ9yA+rKfIMkpAJreSI02OQxt8u2E+s4LzOwPcf6vKFLqRjQ23IM2gfujDfbcSO/lqDZ94/fTEJl7J/B3M/uTmc3n7h8hebQjgX3RxnU71hcvAXeFDRuZ2YTRhucH/o42z7d1aa//DhHnx5jZ7ADu/pG779nUO9bVXMbdv4oNir8C8xNzwq48/ZtGbEB49FNDS0LfJeG4JBqHDzOz5eLUhCiKck13vy830f5/SE3zRCKRSPRa2Cj07kxaeZcC8xJhjEFCDUXk2XXA293pVRiT1/VQIsfrTCHBN4UtV3XX/030fIQHyOdBQA1DJN4PgD+5+y+6uh4ldToJeZL9MD1iO2Nk/YGZzQNchbz393T3e+J4P9QXHAus5O4PNmftiLrIsTi7CfjC3X8YhPn9aGPvp+7+kZltjnTOD3H3T7r6u91ka5U4bzCqs+kR4fSQR+JkM9sJebzdgaQv7h/Z3+lmWyvNz77I+/lY5IH5TPm/zWwq9M6tgxKn9UGJoP/Unfb1RpjZ3ChZ6kldtNvHgNvcfUsz2wWRfE8Bq7j7O/EchqCExa/E4r+JdvC1ndY5oe46iMT5C7C3u1de71W7mRURURsm6ThmwpQA+BSUN+SyOFZ5dy+C+rC13f2Shu2q+llDEUazo/epH9p02hvNETaI64ehSKnp0Ib6FfEdGk9QmugemNlZKLH2r4A3EeG8Pcol8Qt3v8vMxkcyaXtGOaJpRwpTnouzUDvdEm2QXgOcg9rwJ4XX/K4oQu0dJKP5XIN2VsmgBwN/RuvEO939keKa+9FG+sqx8d82FP3SMDSXmRfoi3LzfJ0TxMzmQpvUbyHJuXmR5Nws2Rf8/5GkeSKRSCR6Jaxz0rw10S77cOB4j0QyMcm4BPgOcCaavG2DSJ+F3f35brZxHOT9MyfyXjoESW+s7u6vduf/TvQ8mNmEaBH8lLu/GpsqeyEPzcHIS2cd4EJ3/2Vx30QofHUtpHe+RIRfZiKfQLGwGILkbAz4B/CPOL4BcDZK+ngS8jBeBL2TnwI/aLIua/3XcHf/IIiS3yJv1/1RCP5fgZ+7+3tBov8Wkf/7e0NJKwsycThwC/IoHwf1t48Bf3T3o+LaHRFxfhtwqLvf1YSNXdg8CNXdIOBdlKTy82LBXE/suCLqoweghfJ77bC7J8IkYXMn6qP+gjZ2zqnGMDPbDBE2qyCiZGdgWxThsYqPmBy02/utgnzsiwjHidz9peL8ZsBpKCHogXXivLiu0UR0idGLUWyk9kek08doPvZCcW4FFLG4vrvf2qCtVd80lMjJA9zurQR/E6Cx7QhCQmIk3y3b7BgCM1sCRfHsBFwa47AhCbdLgX+6+3Jx7fjAdsBFHok222DvQLTOWg1Jnp2DZOaquU457/kV0t5fs4HxYKB3TgA+EFgCRWvMBQxEUYc3uvtfzGwvFIm2mrs/0q65djH3GoaiSd5CRH8f1A9cDWzq7m/F9XOgte4ANBavHmuF7BP+v3D3LFmyZMmSpVcVoE/x+7nA48C/4uczyCtjUJwfihbGHyIvjdeABRq0tSKWPkKLtGnbXX9Z2lOQjupziFScEYW0XgtMEOenRETpW8AJxX1rIs+RE4F+caxfu79PTyvIY/9R4GW0YHsBLSwGxPkNov47UALQV5BHYf8436chO/sWvx+GCJCZ4vP8iMTvAK4qrpsEaTE/XV3bcN0OBG5HodYLIl39xZFG9AvAjsW124b9R7SxLcyJiPs3gGuK431q15Vjyc7I822GdtndEwvwc7Tx8G+k+XpN9FHbA3NH23geeW1XbWX3OPZPYFjD9vaNn8MQ4fRoPNeLELFf9aGbRTu9DJi33fWcZbS3g6rfrzZStwHmKJ7/SsCr0YetiuRYlkGSKH9rYjyI/7lg8bkPkg7sAN4Dlq9dPx4iRj8Bzqi+Y5YxsyCv7a+A73VxbpNoJ2sVx6wH2Dww5iodiOwft3a+HHOtfqwb7Bk3xrCfxuf+MZfZIj4vHmP/C2hO/udiDnNgD6jPAcDlaA0wcRz7E/KE/wDNySYqrh8HzRerus21wuh4Du02IEuWLFmyZPlfCwqvfa6aUCLt34osWx4YGMcHI5mUn9EGQiTs+QppUf84JzFjb4mFbgfwNnAzMF4crya4JXF+fHHfDMU1fZu0uaeXasEV7/+1KFx9RkSGvYg8yysCZW5ElmwXPyuCrZF3slzUIrL8CUSSzFQc/zEi9e8BdgV2Qxt/bwHztKluF0Mk6Gq17zArkpB5GJizOL5Wu/s5FElwVbxvO9S/U/2ZAAsjkn25dtrdE0u8Lw/GAn11lDT1MVqbgKciAnK2uL4/cBBa7DfWXxXPcijaRL8DyVz8GpEMLyOCpCJOK+LpVmDmhut0BIKrq2NZ/qs6nTee6eD4PC5KAPwW8AVyXtgFkc+Gci08Guc+Q04Xt9PaSO2Wthv/e2JE0t0GfLc4NzXKZdIBHAWMU7t3PLQB0IESmba93rOMljYxQluLuUAHin4CRc1UfdzMaPNk63bb3oXdg4ALUSTHNsQ8tzhvXf3eTbaMG/OAl+LdfzbGsWlq102DEmbejjaIO9CabcY21WE191oAbf4uGZ8vRmvKhZEMTrXxO9HI/kaW0fA82m1AlixZsmTJ8r+UWOzcg5Ikgsilz5F27e0xqViuWjy12dYfAgsBj8SibOVqUZblv65LG9Xnnlro7F3TEW31aFqeI32KSXJFnL8OnN8bv29Dddq39vkQFKpafZ4Ahaq+gojzLt+5rharDdi+fyzIvkeLwCvbyJJIy/wpRPqcCczegF1TR/+0Z+34StFuF6lsLdrrEnFu/S7+XrcT56N6frGwvBZ5bf6iOF4nzvuhRf6bwBRNt4eeWmptcicU6XALMAVKprgZIs5fQV5vy1NsRNGGjT5ESP4WbeTMWhyfOOYMLyG5nur4ViiJXWMEA52jTQYBQ9r9rHtziWduyGv8y2iXgxHpfC2Ss1gAJSH8Cm2iVBFe/RDR/rPo+xrbSEWSUK+GjQsXx6dE8kGfIS/ZQbX7JkARaOmAMQaUWn+wMrB0/D4O2lR5CZiuds98iABep932j+Q7DaRFnG9NzeO8gf8/rJijjIMSgn+KopInj+PV+fq6YgVgPzSvWbura7rB3gmAyag5diGv8fXQnGt7NCdcPM4NRzJoHWh9OU532jg2l0YyQCcSiUQiMToRmn7voXDrG81sE0RCbRLHXkKTtSOBvczsam9Ij67QVq70Kfu6+/VxbiUU2n5MfL7KpVc3OSLV/+bu7zdhZ29EoVP7daK/sq7bbd+oEPb2QYvhi9CCYnvgfTP7vbu/ZmZ94ru8ZGYHIY+yCUo9xZ7+PZtCTcN8K0QurIgI5qqtvG1m2wPHAT8BvjSzHb2W2Mkb1nqM/msp5O10t0eSpqqNuHuHu99qZiujhE+f63T3JqSKBHi/j4+Dzewyb2mjvo8WZsuZ2cPu/nG0ZxCR+iEiUTvBuz/ZY9UnDEU5AWYOW/7h7se6+93xLu0FHGZmuPuJUddlv+GI/F3B3V/uTpt7E2pt8igz+wp5al8A/NLdTzezy9G7NzFwV9EnV4k3rbveMTObESX0fqew2U2JS1909yfiuoHu/kaMwY8hqaar4vqT0KZaU3rrpa7vIWhjZyIzewZ57T/t7p92pw1jGqr32MyWQiTj4YhEnwo4y93vjUvvN7OPUH/gZnZivO9nln8vnlG39V3FO3W0mX2KSPwDzOxAd78r5gD7IEL/2LjnzKpduPL2XBLHM+lnL0a0hao/OBtJtF0U4+zbZnYCcgi40czWRaTpRGj+2Ac5CTVp79fJakc1H3X3z8xsY/RuHQYMM7MT3P3DBmxcIP7vSmb2sru/H7rgX6AopDVQJGdH2ecXffNf3P1aM5sf2DHWkB91o73fRX3WzEAfMzvH3XcHcPfXzeyCGNeWQOT4/XHuAzN7EUWtjosiaRLdgXaz9lmyZMmSJcs3FWpeWfFzCJo4DkCJyQ6nJccyFHkTfIQmmEObtDP+//GIWDiJ8CaOc9OicOCngI2QB9R9wI2kF/G3qdthwFkoyd81wNzttu0b7B6p9yJKTNkB/AqYtDg+QZTSUybDLFv1U3mvDkMSDG/RCr8/h5YUS9VmxgNOj7reud22I3LxfVoa0CN4CwJTNmzXosgj7PcUHo+1ay5DXpErEJ6x8X0WQTI4a7SxHTyBFpOXIxmRl1ESvera76Lkr28Bu7SzDfTGQmeP8+3QBsMtRH4QtLnTaF+FNiA/pdD0jeNDkSb1zeXYX/QLR6CIgklpRXlY0+MvCrN/EW2i/x4lLn4D2JyaZ3GWb1Wf1bMcjLT0P0DzrCpfRD2XxFfAgU33tYUN5Tv1CyTZdi0RzRPHJ0fk3yfAFvSAyMks3dYezkCe4ysQURDFuc1ifPs8xrZ/x89522TrUCS/NfSb+nvkIHI9Wqc10seijYd94vdqnrAMck66D0X8bltcbyP5eWT0Jd0WCYSiCj9Cm7jHRD11ACcX1/RBa977getoyUfNEePcssW1Kd/YHc+p3QZkyZIlS5Ysoyq1hc5OSIZlsuLYREiK5bDi2GKIhF6w6QVRTCIfQ6HhD8Qi+FU6J3uaBhE7HUiC475iEpTE+cjrdnDU7f2INH8SJajrkWHKtBbx/YHZYiI/Ze2ac6Id7I+kMSaOSfNBxTVJmI9Yp32iL7gGmB1JhByNQvMPL66viPPxkRdn2xYU5buNNJTvJcJpy/aLktJdDkzSkF3Tx8LwBIrwXlokaFWH0wF3omTKB0Sdr4kS593VjrpFZO1FsXCcoTh+frxXqxbHFg77r8t+9n+q6zpx/iwizueNY02TzoMJsgBtnpdtd594/j/u4r7fIYK6bWMGIkCfRvJMdZmjfUn5tv+1Xkvi/J6oz8NpbfKVbfiQOP+zNtpbJ87fomvivNr0XaXddZylW9rB4tGfblSbC5TrnxmBXyLJoW2oybU0bO860R7n/ZbX92ckUijdbOfgmEstWvz/adEa4lk6E+eTRf2OU9h8NpobjduNz/2TeKaVXNTUaC72Yb1+gY2j3s9Gm7/3oLwdjdft2FbabkCWLFmy1Et2+lmqUltQnIe8hvaiIB6RF+kjKCR3aZTo7w+IlBq/ITvLSe7WseiZHmmVfh8RSq/XFkL9kKzExjScjLA3laJuDIXUX402HfoDsyDv1w9iEt9j6q+wezgidh9Hur//ofAKiWsqj/N70abAUyRpMqq6HRqLm/OBnYrjU6Aw9w66IM5H9rm720AXxw0RY2+h5KXDinMTAyfHQmjibrav8qbaEG3wLfAt7pkWuBR5+HagheeNdHPivFHYMw6S5NmNFmG2Oto82Sk+l/U7Ry4wv127GMm5OnH+DPLqXrC77RqFTf3QxvPZRDI0NC+4EXmU/4TwOAfmQoTJ6W2u4+PiHa+IkpmiPziPVhLLHAP+x/YQPwfFs34b+CmtSIM6Ud14Euja8W9DnE+FNoJ6zBwny2htGxsj8nTasq301DEKEcyPUCRZ/5b3dbsDCJ03GmaL9+lRFG1W9Q3TxZjxdLxX86EN9ZuL+cFiaN4+bzfZOV3MU66rz5vQZupXwEL1+kPOY2+jdcLVtOZe6VzTjaV6IROJRKJHoKb1ONzdP2i3TYn2w8z+iDSAfwo86O7vxfFKN3whFP43kEJ7190fatDGocCeSFfuTXc/MI73QSGBR6GF8U/c/e4u7v+67Sc6I3Srf4ue74fuvl0cNxSifxxKtvoz4E/eZn3Pol0ORRsm76Aw8A7k9dIX2MTdLynu+TXSM3wfJSz8MrVKwcyqaJHLi2O7Iu/Bt4Et3P3PxbnJkBfWnsAR7r5nwyZXdpRj2S/Ru/8ccKu7P2BmVZKsxdFmyRHIY34Z4EfAku7+SEO2no2SjC74X9yzONq8eAe436UN2u3ttd5Phqb1k+h9OtvM1gPORdI3h5rZYLRB8Y/a+9bt2tW9DV3k4+jyedY0YLdFbfeP7r51g7YOdvdPis8HAHsApwD7ufs7oWt7BHqnbkOk1NRI4mBB/xa6vN1gd5WPo4p2+JGZzYLGib8ir+cPzWz3sHW7bKf/PQrd5crjfDLUPs5298/r73939l2hrz+eK09Fl+2t9k79Am3+3g0cWJ8v5rxgzIOZbY4iYJapnnfZVsxsbeBTd7+iDbaVdpTt9CSUIHxud3+36b50VLaa2SBgFnd/OHTJz0Lz7o2BB6JvmA5ttM6PxoSngUW9yB1jZhO48gd0h63zI5mohYAN3f0qMxsQ/dMMwBWoD3gHkfeXA++E7ROhPCxvj2qsToxGtJu1z5IlS5aq0Hl3eF+0+ztHu+3K0vZ28R3kfbsWLQ+AKYEdEZG6VBybFSUo24pa9vGG7PwhIkU70EKnfn4RlLDnFUSItb1ue0sB5kQeGR3AKV2cnwr4E5pcbkoP0PRD3o+nI2/HiePYxUhK6GaUuHK12j0Dyvvb/R16QkHkwdXIO7v0yPtVtIfr6+87Ikiq879os/0XIommZ1C47T+BlePcICQp82TY+hqKkGlUpz9svPMbrumDFp0/Gtn5Bu0dQuiuI8/8h1F00VZRj3vS8tRbFiVcXbOd7aCnl6K+BpVtcGR9ae1dXKuJPhdJLK1Gy2N4QkQsTIw2VHeMceIEYHhcM060h78iTfuDaXkbdnsfO7L3AiXx+wjpl7+OJIYqWYCp0cbPH+hGLd0xvdBZquWRqOfNiNw3DdkwHtqweQ/4Xhz7Nh7nW4W99wBztrsus3R7O6nmuMdQyw+BIiv/DOzeRJ9Vs6uyo6u8KzNEG/1Vu+uvsMmi/u4AzqhsR1Kd/0S5rkqP88liTFmfIuJ3ZP12N9j7HRRV8hGdpeSuibnMCyhXTwfKf3EtirKcov6MsnTzs2q3AVmyZMniPsJk8QJEMOxWDgxZxs6CtOg6YqIzMCY3byJZgDeRh8DibbKt1CgeiLSIX0Z6qbN2cf3CiCC7qt312tMLLRKnmrTPhzxBXkWSN1a7fipERl/fBlsnRqGWZXuYEhGiP4nP58UEeG7kWfIykpVZeVTtamwvwCZI0ma8+FxuLBwWfcMxwDS1+6YAtmzDIrPc/P0+CgteBskJrR6LuZeIDZNY4I2PNtWmqL5nQ7ZW79avEKmz1DdcP3Es4NZrc5v4E/DP4vPBtDYsD6q+G4rcuB1turR9I62nFloEQl8U5fBh9E8jJFCs3deo7BEKWX8QEUjjxVh6GzBhnB9MZ+J8/OLewU3aWv8fKAJtUPF5YSQd8gXwt+L4ZMAfUVTKzO1uG7290Jk4fzD6iJUatmFtJP3wHC0nj29DnO+CSLIkxcbgUozD+0X7PBiYMY7NBZwac4ZG+4PCrsFow/ESRD6PF8eHo03LO+v9a7sLSuD5dlGPBixAF8R57b6mpPvKtcI8iCT/EPgBkpx8DkVXD0abJj9E3MhLMeZln9B0m2q3AVmyZMlSFhRa+x8Usj5uHKuTY0kojUUFETV/iwnF/Ygo/y1KjrQA8tw+oGGbRkYiDEKJ8d5DmdCn7+KaOZuamPXGMqq6iQn7q0jOYsku+oaJm55MIjL/OqQJPV/t3FIoQd1aSH9wmeLcybSIvu+3u957akFeP48Cx5XHit+Pijo8Fph6ZH+jDXbvjrwaf1uzd/lY9LxMkdStnYugeK++Ak6j0FGvLez60Er62VbPR6TB/jawbnHsd9EOTgk7dwtbH6RFnOVCc8S6LHMvnBd92eNRl28g2Z5R9ssN2joe2uB5K8bYG5FEUPl+lcT5cYTGee3vdPscks7k5zExPtwM7Fsc3xh5QL+CpEMORyH4bwLztLu+e2oZWVscxfHq/R9CyDQ0ZGfZf66K5i3P8d8R51Y/lmXMLGhNUyWnfQltCj4W/cO8DdtSjQvjRN90YmHLXdGex0VOIB3A6u2uv7C3el8WRM53v6Wzo8UCaD75KG1ytqrbGr/PA/wl6vIdYLaR3DMeZE6WdpTUNE8kEj0GZjYbChM/3N3Pi2NTocQ4EwCPuvsJbTQx0SaEZvlPkCbpA+5+bRyfAS0yf+PuZzVkS6WVOQQlppwUebuf5u5vxTVrIe+QW1F29me7+DupYV5DrW43Rx4WjmRO/uPuH0dbuBJ5be8I3Oa1yUxTesVmthjyerweuNfdj43jnbQdzexXyNvs++7+Uhw7B+mXPwcc5alH2CXMrC/yKF8OSa3cHse/1nA0s6OAHRA59buu3rcmYWZLoY0+gGPcfadKqzLOL4ckyKYGdnT3S9tkaqkBuh+wP9KAPtbdXy2vQaHYZ6HF/LpNvF8jQ2iR3gzc6O4/LY7/Gm1KzImSfD1O5gf4RoTu891IHug45Dn4UxSpMSGwmLv/q51jVtFOJ0eJXycErnP3FeN8+X4NRvIWhyLZk629TflxzOxEpPt7LWqXCwKXufu6cX55YEXgx0jq4AHUZzzRDnt7Ogrd/aFEYkzkaHNCtI+R6fB3Ot5Uf1DTg14V2Btt7m/i7jePQuO8vK/tWtGJZmBm/VDU2VpoQ/Bh4Mp2zGniHXsIeUEfhgjzrZA39I+BJ9BG0GLIg3tT4KMm22oX73X53pyH6nJud/+ouGZ+tDl8vbuv35StXaFm7/zArkguZg13v7q4rp7LJXOyNI12s/ZZsmQZews1zwkUSl1pPA5HSf3eQ6FUT6Ad2J+22+4s3dIWRuYhVPckLj1wpkDeuk9Sk2boRjurHf7hyFPhn0hn7nVEJm0CDEOhgGsC7yJSP8Os/7u6fQQRXi8ir7t3gb2AyeKa79LyePlBm+ydmxbJNHVxvH8X3+lY5B05O1oITYdIv02Ka1PDfOR1PWW8Y5dQyJfQ2cP0yBgjtu8B9g5Bi8t/x9g1QRwvPZ5+FH3Iv6o+owfU8fHI4/x8RPT1ASZBi7g70AK+W722q3pAUiF1+Y8+xflforwAS9SuGQdttpXvYb5bo67zH0cfuyydJUVWRpJYb/ANUi3dbN/XbQ6YA3kP/i7GhkuLfrZ85gOBA9DGdZN6++UcZXy0wbtSfJ4QbUx9CVxSu29Y+V2zjLKOh6K515NoHvAu2qSsvGN7QlRE6UVatsvV+JYe51l6fxlZWxzZMy/Gt7ZEFtT6/2XivZqxbMNx7oco38zzaN71djFGdGt7jn60tHMocq4bUDs+I3JM+XUXf2PWntBP1OsLmJeWxvmP221bluI5tduALFmyjJ2lq0EVaRKfHwu0JxFhdhgiIGaNY4e12/Yso60N9GHE5H7jf8t7N0W6tq/TfNjiAOCmmEzOHRO4cRC58CStcPZ+wBoxoTyi3fXdG0rU7Y1EIrogHaZHsgEdKEx0cFy7YBw7rWEbLdruUUjPcbLa+X6I8Juyas+IeHw6FhjXow2BB3rKpL0nlfrYUCwi10Ak6Ql0JiHK37elTYmyujg+BHnqvoWSufWP4yVxviwwXQM2Tvdt2hrSU9416vkzJCn0JvI2u5IGEijW6wMtiPcH5q8dnwttOpyKCNIubaq3pyxd1tHPoi+ttMHLNronrSS1s8axxgmdaAebEokxUZj6IbSI84ow7QNMBExSPv8mbGZEImfWaJ+TFscnQh7SXwIXF8f7l/Zm6bJ+q2e5NZIymA5F+u2ESLt7aCWJbdvYWrbFqi3Uzq9OEudjfKHz2uanKBpui//ybzTeLmhpmF8OnDoqW9D6Z1skhXJqA7bNGX3+dyqbaOU0eRBtlFbONQNRpNF9wJRdfYd29hMje860NM7fIxOY95jSdgOyZMkydhfgJCS3UX3+bkyItweWLY5PGhPiHdttc5bR8twNWA84sDh2C5LnGSUhg4imC5Fm+OxtsH1+RICuXCyK1olF8O61awcib430HhuxHkeYrKJM8s8DG3Zx7nyk9TdLcWy2dk16kYTBObVj06Dkn/8EPkVJCNeKc7PEIuQviEj5Ovleu59FTyl0Tkg4LsWGRCzkdo/37GQ6e/cP6urvNGBvSZJNEQu6vrTInaGIOK8InYoYG9hgnU6CPDEv/rZtDXnzbo40lndB+QOqvq47CfMZ0OJ3leLY7rF4/AJ5wq9cnDsU5bqYIj6n7u9/V99VO50j6nfX4lxFPk6JIiaeRJt9bUnOTiuSZDdCdx9tqh6KSJQ/xXg7FZKaKQnpJjTMS9LjJJR/5VWUu2CZ2rUTIuL8E+DadreDnl7qfQ7aPPlV8XkosEUX/Ww7cln0K2w6ATlYPA78vDaeVcT5s8D32l3HWUbb8x8aY+b0xbGLo496M/qwq+ki31FPKcAKSPLofeDoONa/i+uqzSFDyYsfIiJmutG2aYFfxu/VnGSiGMMuR7KN7yLyfFZamuvrt7E+v9X4UxtDvhN92Q3tbg9Z4pm024AsWbKMvSUWOHuhMKTrR3HdtCi51/M9eaKR5b969v2RHngHSj53RUzSFvmW989EIdPQsO2rIkJ05vhcfY894vN4yANucO2+JM5bdbEocEMXdfQ9JA+xdnzuU0zMZ4xF8cHVueK+RonnWCTci3QRB6IETsuj6JivEFl+DvLOfK1cFNfszjZRe4ZInuciJNHzTNTxPIiMHoY2VD9GkR7r1J9L0/bG78cir+dPEAmyGS1iryTO76Dw4m3IzvGQt/CHKDfAKN+VUdUh3UxKI8/RNeP3MoJgDpS/4FkUiXYFIvKnR+Rkt3u4jQllZM8eEeNXRhteq7wekXvXIzmct+hiQ7NB+y9C+UP2oDNxfggiSp5HyeoepguSpxvtKvv008KO09DmfgdwNjBD7Z4JaXnKT9nuttFTSzEuDEP5Fk6Od37/2nWDEXH+FtrQbrSfLdtBjGH/RI4gB4fdX8XPGYvrV0cSc5/ScMRklm5rA1vEO39U9KvrRn+0BNpUXx/NCW+mcADpaSXsfDT624Xi2AjjP62N1/WiL2skSTiad98SdpYyfQsix5WXY65wHNrwfYI2bPjS2RFkHJTPYFBxflTzrZm6qvMs7SltNyBLlixjT+lqcIjJ5baIOL+xfi0KabuM9mQPH1j7nOGTo7d+hyLd3w7kSbjo/9KG2mD3/MjbdSWkS9wB7FWcXyEWdUu229aeWBDhvA5K+Fs/N320hROLY9VCdOLoBw5qs/2VPWtHv/UkImq+RJIr2xbXrhjtY7eu6qHdz6KnlegTHkebDvsib8z7YvGzXnHdoohUfxr4O0pENUODdpYeQReEHVsiL9cnEdm/BzBR8b0qCYwbm7KzsHE8FBr+Gd+COK++YzEOd7dG6Xi1Ou2PiIaTa9fNGvX4JCIeHop37zFCOiTLSOu4Ih+HRFvYC5F2ldzJUsij/FHk3V9tBN4B/CGueZcGJPLq7ZNiLoY8yr+gM3E+Lpornoq0zrtdRqiwp2y30yAv82Wq/482ezoQ2Vsnzieo+ogso6zjalx4MX5+Ej8XrF03uOhn27KRhsi8a9FGU9X/Xxg2dwC/pzNxvgHaYMmIszGkRN/agbydf4UI9K+jH9C64RVE+raVOGcUpCyap/8bbVYvOLLro81fiYjpbuvPauPA+LTmhqsy4np90RgjXo1nccOovms32Vs6glyO5GPeQZv+q4zivpHm8srSvtJ2A7JkyTJ2lJEMtNWCfDiwHTWPc2AhFNZ2ATBbQ3ZOSEHexqLmqHbX35haUKj1R2gRfCYNeod9C9tG5pU3GZKGqUIttynOzYr0uC/Mic4o67YiNYYgMmHC4tyBUa9b1+6ZH5FlW8bndidOHB6T9ZuB22KCPkvtmn6IaDq43XXekwtB0CJPvDspEuciua4O5FFUElQTIJ3zvyCvvmuAuRuwtfQq3Q2Ru4vE5x0QMX1//CyJvWEoUXBbyF20yKzs+1bEeUN2fQdtgKxTHJsSOCOe+wgkLSLVt0Gexx1R39nffnNdD0Ok+HMx7layJuPE+e+hBf3nUa8fxPs4CG1o/of/UpP3/2HrYGCF4nOdOK88zjtplxfXNJ3b4EiU1PdZIiKS1hx3u6jPU2hjtGSt/+zRm7Z0ln5YEc25pom+YU0UbXQNNWcaNKdYuYnnjyTX6mP+kig6auH4fDGSjJgL2Bt5nP+2fl/5nbP0vhLttIw+Oyje+feBPWvX9qFFnN9EG2Qmw45qHj4QbZquQ81THG3qVFF/C1T2164ZD20SfbcbbBwfmKf2uYrqnQZJ3byD5uIjvPNovbYVtTwDDdbx0BgXbkeyPftEXbVVMibL//As221AlixZxq6CFuulV25JnO8UA8llxfnpiQVdA7YZLYmFXeLY08ibbbx2192YUKh5LsZCYl5aZM5ZNKj3Owo7qwnW0Fjo7EFnT9c1EVH3Cgq/nDSO3Q38o5iMJpEzYt2WsguVp/4NtJJmzob0yzuQ1966iGy8F3mWtEvDfGSbKAO66qOiP/khIprWbne994aCyIYLaXllrYdIht3j87gjWRjNiSRcvlUi4f/BriEoImq8+NwHLTQPIiIfkGzMp4QHEdpIeQMR65NWbaLN9dvjiHNEgn2MvMVXK8aG6YBjqBHn9fEh+pDsb0dev2Xo+tFowT4P0oE9AkmJ3AiMG9dMgcjATYClo633QZvaL9JM4lpDnnmvAOt29eyRPNMbyCt+kvr9bajno6Ovf5dWwtSSRNsOEf3nN1GHXdhXzWn6F+9LTyfOh0Q/dUX0BSXp/xNaxPk8I7m/W4jzaJ9TRt+0Ue3c1CiCw5As1nO0NlVnRgT6J0iypy35AbKM1rbQlUNY9a7tEm3kdgpHgOo+4AfRJ1xNww5DdPaCvgkl/X4JzQ12KfsoRJw/jJxWuowI7o53DUmarIVI+43i2DMounBofJ4u+oCKOO9b/47daeO3+A6HoAjUMrpkn2gXmaOtF5W2G5AlS5Yxu9QWOf1peYZtVxwvk6bdGufvaZO9MwAnhg1vxGRm0p6+uOgNpTaZGb92biJE5nwai4lqUTcAhTdP3gZ7hyJi/DkkGfIecH5xfk0UkvgZWij/E/gzmeCxq7ochyJsE3k8LhW/rw28jjy2x4tjsyJ5jneQ7Mmz5cKi6botnukgpE25avQLlYem1a7rg4inOxG5k21h1PXbJ+r2MeCkOFbPFdAfRSUcVNzXSL+MyMUOpE87bvW/Y7yYLNrrs4gYGxznt417OqIPa4zQHVV7Q9FU20e/dUY72yathfuUaMH+FIoe6Io4P7y4r6uNk8wPMGKdVPU4DNgQ2A/YoDg/GBF7L1IQ57W/8RO0kfUmDUrkAQvT0icvbR4YPysZjhGIy6bqNX4vI0/2QkTuzQTpxIiRKW/T8HymGJeGAZcgOZBBTdrwP9q9RtTXG0SS2hgrqnb9E5Sr4Sq6wcv1W9hXyfAMoDPJWNX39cDvi+MDEeF3DSJSc5OvF5eYA2wAHFgcuwO4ovi8W/RRx1AkL49zfdDGZFskWtAa5yE0R10AzdOfRVFIRwDTFNeuhyTRLm7YxgWQ3NG78f+vQXPvsl+dlpbH+Wr0oPk22vwtk1KvE+2hcswbh4Z04LP8P59luw3IkiXLmFfQ7vAStUHtcBROPyXKKN8B7BDnygXIqTGAPwVM2yb756alP1gu1HvMQNzbSq0tHIY2R65HHtzVAmNiROZ8gryxVkThzB3UvDS62dZqQbZHTNZmQqTYwYhourK4dlLktbdcXFPpXSeB06qjgSg88qJq0YC8Rc6I3wfHRPJ1pPE4XnHvNIg8mb1ddUvnaJj7Y/LeERP0Y+sT3mgTGyNP43/QJqK/JxdGQhZE3/Am0gH9is5RSfPH2LBXEzZ2Ydv5aNF2KK3NnYr0XQsRO3MU12+PSP7TyuMN2FlKH+2DiPHjUPh19Q5NRIs4P72dbZP/jjgvPc6TcOq6PucHlq8d2y/q79PqHJEoERF+eyIP2OsoiHNECu2KJPK6rQ0zEtmQ+C5PIE/D9Wv37BS27dvkmFB/V6iRz0he7EVE4kwXx8r5T7dEw4zC3jI55WNo3rUbRRJuerBTCNKqfxXNDxav24xyy3QAv226TuP3fmhj53IK6S0UFXUf8Kfi2MIUGyr1v5Wld5UYY6u8TKehDalngSVq1+3NSIjzBm0dUPvcB0XH3EhL4upS5CT0h7D3cAo5KRQ52fhcAW0sfIocaHYvjpdRVNPSks1cvx3vVf1/xvh5E3BtfF6LER1B9kQRi0Pa0S6y/BfPt90GZMmSZcwrwHxIbuHC+HxJDGSzxOdpUTKcTuFJaCF/UQwsjUiy1OyuFhfLx6Th3LBx7+Ka+oKpxy42ekqh8yL4HBRyfSZKivIG0nysiMWJgV8g76G3ULjzvA3Z2a/2eRsKLcJon7ujcMorRvF3chE0Yp1sEc/9NiQHcB1KmlgtfEvi/GZGQiw0XbdFn9AfRRXcBKwSfdwxYe8NBHEefdtdaOFxPjSXkK63lKJO+qMNhjIC4ftIc/krWskH+yMZpzuRl15bogzi94vimR9KZ3JxdbSJsnF8nhh55+7fsK1lyPUDiMy5AC3kH0XRPHXi/CNE+LRjkVm9/1X/Pyri/GhCsqldbbcnF7RAH4zG1L1q5+ZGGyefAccXx6t6HxBj25fAMXGsT/F3h3ej3VWb7Rvtdpra+QUQcf4QrXwWc6GxpMwn0oSGdRkttw8imf6FEv2V+usH0SLOpy3rs01tYyAau65HkodVnQ+jSPjbzjKqfh1FFTyDxtZFiuNV/7B4E8+//n+Lz/tH33QGnYnz49Em+/HR994Vz6FPV38nS+8o0V8Oit/Ho5X4831a0kx1ArUizn9Lw/JMwHfRfLWUCBmCIuB+Fp/PRHPzeaO/uBxFzRxY3hfXdvscrNbXrgdcFu/Ou9U4EOfK+dk0SMbxL21oE2V09LTxu6Fx91kk09KBxtmq/50PjWN7Nm1vlv/hGbfbgCxZsox5Bemm/gaFVf4HeTDNyoi7wsfT0i3enRahOmXD9o5Mq3gW5CnYAexTOzdBu+u5NxQ6e+QMRQTj0lW9I/LpFaRZWS3gByLtx9WBqZpsA2HjPjGxvZ0Rk1GOH231MwoPoizfqo73QAlf3wa+X28jtIjz15D3y0TtsLNsD/H7ABQ5cxMidctNoO0QSXV0tNsJUNTBcsX3Sg/zEZ/1cLRx8hzyxj+guOZnyLP0deTpdD4tPft2yfOU7WEE4hwRUXcjYueGKG/RkId5rZ8djCI2biI0c9EC+HM0Hm9fPIcJ0WL+7zRI6o3q+SFN4Jfpmjg/HRFPSTaNvP4q/fzBFB6PKFdE5UG4T3G8HHc3qrX1bq1nOpO3ZyFi/Dm00TMpncmFuxFh8ny8Z1/nDmlDHf8JkeJXIuL8HTTP/XlxzYGILLmNNniX1vqE+ZAe8Y+LYysC50VftT3tHW8rwmkw0tI/CNgSWLK45hfRJ9xNSyO8E+HfRHug86Zv6YW7Ay3ivIw4ugCNF6+ipNXV+5bOFSPWbY+fK0UbvQfYrBibDkLyjR3AmfW2UnzeM645pMm+i5aG9nG1NjtjtOMlo39YqehzK1mZDmDbhuu47A9WJbywgYXQRuS7tb7WgGHx+3hNv1t0dla4GkVSzxfHpkLzmU4b/igPz53ISajHt/ssSZpnyZJlNJdiEjEIeeB0ANcV5wcUv0+KQmzfQ8Tpw8B3Gra31CpeDekrz1Kcn40WcV5m7P4XhXRLlm+s57MR+XU1MGFxfDiSYngVETuNJsOp2TgsnuvraGHeEZOa2WvXjY/CwjuAQ9tdtz250Hnh/ruo3xdiojhXdQ2difO1o26Pb4O9M9XtjzbwKtKsHx7Hy1wNx6GNgBFIh6Yn772hoE2ImxGxezCSQPoCOKu45geIlH4ARaLsTcNe+4zoTdgVcX4YsYGKZJrORJttl9OATiVdkHHA5oiomz4+/zn6s+8Dj0db3YHWQm9cWuN2t7fX4jkOjb7/DBTV9QNahO/UtDzOVy/sm5z00hxV3fYhiMR4x14DVizOd+kIwIih+014ElbPsRp3/w5sjUjTDhRqP2fRTmdAxOnvav1B0xto28W7vxit/AU/RBu9rwJrFNcegcaNRknzos7GRyTSPCiK4MfA95BTwFfI8/yOOPfDdrXZ+DkcrQFeQBvRHWiT74Di2q0QuXc78L022Fpqw1+G5AN/WJzfkRZxPldxfDbkCJLyfSOv23J8XRP4JZpnT9mT6gttLv6G1lywDzAHsChwACMS5/Xo5D1pUK6t+L+VRNcJwAy1c5shL/lys2dftBmwRpP1T2cC+g40Z9mhOL8wrcSfm8exKePaXYrrGpl70zlvyOPIGWRDIlFpnFsAEefPoHXwBSjS+l5SvrHXlLYbkCVLljGvxCRi9hgYzkKL9DKBYn2BNlUMeo1qPRb/f3gMYK/GpOJxOmvplsT5LcgL8tH698gy0vqdAi2AP45JQrXQrCYLwxB58gLSLG6LPikKAbwaeV/MRCuR3xmMSKZOGBOjHjOZ72mF1gJzYNSnIf3PHZA34c3A3HGN1X4u23TdxnN/HVi3dvwnRd9QehdVmsCLxLkVm7S3rK+eXui8eTIdIsrnjc+ToMVZB3BO7b7Gybz6/0GJmsan2CiJ410R50Pj5+AGbJwTLcKWqx2fpRq/gCPjmoXi88LAB2gz4oDac+n2tkRnguxxNO7egsiy95EubCXjNmWMCU+gZGtdJl/M0rnNFv3TvIh8fBhYqdY+qvlMu/IDfN2HIk/t64lNR7RJ9hqK1Lidgjgf2Xdu2PaTEUHTt9Yml0Ke5ZdS6JzTJg9uJL/wKq3cIVfTIqKfBFYtrn0d2K0ddhbt4BY0/5s3Pi+EIhDfpZC5QpFIHwAnN2xjSY49hjZ51mJETfuKOD+dLsjR7Lu6rNtyHLoo2ujLSNbzNWBnYLIeYGedAD8Gjf/VmmYyFGHSQWcngMHIc7txpyA6z2Uq206gs8f5JtHfboWc2WaJvrdMcNrkumxIjFs3orwWg2vnF47+7HMk/3o/2pxsi9MV4jxORQ42M5XHi9+nRjmQ/oKcBHYj5Rt7VWm7AVmyZBkzSlcTQUSQTUBLquWC2rmBtI8oLycSl6BF2zJI++0mROodWlwzY0zc/ooW9jnY/Xf1PW/UWwewa9kO4ucw5P30BA1JshQ2DEHea5eUk8Q4VyX5OYMacV7/Dlk61UnpLfLXmNSuWpzfkRZxPnscmxKFi5eSAk1O1CcH1o7f62Ttssiz5XZEkpdkyZpoYb9ww3X8dR8U78/ktfM9glCnczj7REi65pTaNZPQWtCVXlrVxkRj36U2NhyCyJEnYlyYtnZtRZwfTMOSXYTnbVnHxbk+8e7di+Skqg3KuRAR8TaSmGi8jUR7vRyFMM9ISxv21rDt+0WbmQp5xF7YsI094t35H+wegjzZZo7Ps8ez7oo4Pynet00asm02YvOmqmNEiJ9NeOvG+/QCIkpWRREoV9FA1MZIbO5qXnsx8O/ic9lf7IcSmU/S1b0N2Fu9N4Y2xb7enIzjG6KkejNW1yMvyMeBtdpRx2HHPEjuZj06E02zxPN/Fli0OP4T2rNh0jfa630U3rpR36XdO8S7dTk1jf4so6zfYxBhvkxVv2jcfZ9acuM22ff1xiTa2LkXkfv70town4LWXOZcNF+sZLFmaafd8XtJnJdt+G9Rz88CT9MG+StaG1O7IBL8O8W5PnSed8+H1m33ovwxbVuTh20PIsnZeoTiKB0T2tGPZfkfn3O7DciSJUvvL7UBeVJaSfEqr7KJkcfbW8B5cWwgWrT9PSbu7Vi8D0Ghqkej0PBqwJ4KEQov0Jk4t9p3TbJ0FG2hi3Pz0EquOkICLxSuP3EbbN4CJR59gyAQymeLiPOvgD8Cs7W7jnt6Kd6joSjs/gZElA6pXbdDTNAfRCT6HTFRbsekt5yMD4h+6YLaNcshD7c7kATGhMAKyLvkNhokSei8KXEFin75DElxbNjuNtBFWxiOPAmfRqTSC8B3a9dOgoieLxhFot0G28GFaAG/B9LXfQfJhSxYu+f86B/2a2oco/NCbCDyXjqsds30Udd7Vt8Nbf78kTbKnCCPq3/SOZnXalGHu8bnAbQ0Sice1bjSDfaVY3y3JcDsJtvXQePrKsWx2eiaOJ8Dbag0oQM9JN6lxyg2F9Em2kqIjNwq+ocl4twwFBHREfdN23Bdlu1g6uL3/ZCH4/rQWSIGSS88T5EkuA1tYCiSuTmZlqRgV+T/QOTMcGv0zU2+Y1W9DUGbqd+L57xYVZ+0xo6F49xmo3pGDdk9QbTJX3dxrqvkoHd3VfdZuqzbyREBuhOtzfJp0Lz8LGoe/W229Tvxcwja1Hk5nndFnE+OJKQ+RBvBz1NsXjVkYz0RaTm3KYnzaoPVUMTf8cgJoC3yV/E/z0KONnXnlfp3Goi8+Ku+oi1rB+Tw8ymwU1d2IIms+Zu2LctoftbtNiBLliy9u9QWFscg8uYT5Jm3IaFfjRZHv0H65Y8iTbIPgAXaZHcfpD/bgTwFZ4rj1WRtCkScPw8c3MX9vdITrcG2sE1Mvk6kSCKDPMvOYyTEeRtt3yMmuP8uJpElMbVl2Lx3u+u5NxRaWePvq+qzqtNavW6FFqGvoWiPtuv7RV91Tth0Uu3ccog8rYic65Hn4cCm7aa1KXEL0v7cFnnufwrs2APawNf6rSh5481Ip/wUWgmgp63dMwlwFA1vQnRh+0HI+7JKOLcrLbL/FUYkzk+nQS8yWgvaAUiT/E4kw1LKik2MPB3/DWyKvDPvAK4prumW9krnBbqV/wv4TvS1a8bn9aI9VOR+Jde1QK2vaEJnuxzD9gZ+XfZfvaHEu3Zb7VhFnD9EFzJSNEOcL468ie9E+r/1dnE22vwp895cgcaRCxruW+vz2juAH8XnYWh++zidNycmRNFqN1Lo2bbh+W9CK4HfLiO5ZlwU+XdnlMbG3eK5j4PGhB/Hu/4OmjOOW2sXg5HDTdvnXkha7B1g95GcH0bhEV181yTOv7luZ0Frwk3i86zRZ11IKxHkVhSyIm2yc1c076rWCYPRerZOnI+HNqU2oOFoAzpH982Extypa9eUxHmXc5cm+9za//0z8FDxuZwHDEee6HXJlkY1zLv4/UbEbUxbPoP4fRPkiNN4Qugso/HZt9uALFmy9N7CiF55T6NETdMjD9InkaRJpfc6IfIu/QtKljFXO+wubF4decF2ABtV36mYcEyBwoW/oMjUneUb28KfkJbmTYhYfAsRe5Vm6Ry0PM53bdjOUXnC7xUT3+tohS+Xk7VVyeiC/6aub0Xkc907pP55GtqYJIuuQyYnRwv4txiROF8WeQ89jKQkOmmcN2j3gYgEm4UWwbA38tjdus3PvnqWA9GC7WxaWtWGNqk6oo6nrd07Pm0gG4o6nBxt9m0Zn3dBnqXrooikN2Osm69NdVuSTpcjCY5pkMbnfyjIJeTBfTutzeHbaRFk3bbxixbr/aOvn7l2blpEPO0DrBK27VV8r6WRh+ZP2tFm4/fz4xnvSg9d6NafH615y3rRRtevHZ8NeW2+SiF10aStSKf6dYI4L84PRuPuHbTmCXNGey0TLTZG6sbvF6N57HZ03vydJdrHu/EOHoXmku8ReTra2C6Go3n4J3QhKRXXTI02I35Lg7IGRd/TB2003k2LZLow6m9jCuIcSSa+BKzXznoNeyZCsnJXE5EwZbtBkR4nESRpHEsHmxHrsdyUqvqGadB8a1s0tr2N1l9Vws3vRP+wTptt3zxs+2lxrE6cD2mjfWUU4nUoqustJLeycu3aijj/HW2QjmEk8zsUKfMR4bldO/fd+E6rtcHeqq/sE31TOWfYKer5jKJP64vmZzejDdXcPOvFpe0GZMmSpfcXRIA8QssrbwdEMjyMkj/uTMvjvJo0NzqpGMXgvAIKCfwQ+HEcK4nzqVGoWuqOfbt63g9tmCxB55DlDgoiDy2Ir0SeJV+TZN1sW/VMByNiYW+0cTJ/cc3+yJu0JM7ryX+SOP/muh6GFronFMdKMmI8wtO0dl+TJGn5nhsjhoJOibxwuiLOfxST+r8ibcV2yEtdBvy5+Fx57O4Wn4fTYEgo8mwuvWv6I03dZ2Is6KRPjhIhdUmc19tLN9nbH+mCL1hrm/1RgreJkXfsC8DmxfkqUuaTJus3/nfVp/ZD3vg30EqmOyMt4nzf4p45EBG9Unl/N9o4OyLjnqbl8fpXRJCPE9ccBHwZ58pIpNnie13ZZF9Qs//kaLNL0CJsehTxxShC56Pf+jeRfD36tmreNTdyWmiHFEe1kbYILeL86/wQaFOqA3mXH4+ilO5s0taa3TshgnSpwnYr7B0fESQPIhLnYhrWXh9Z3SBP8h3iHTuBLpKR0tmjv9vqGEmvbFx8HgSsgTYbVi7axyC00f5+2LwUItDvQuR6WyINuji3VdTr/hTEOdpIuQNFRfSo/qInFToT5puijYbx4vNxyEnpE5RYsUqwORGKjLgXmLJBW7scJ5ETwKuV3XGsIs7/Q5EctOG6LZPVPoyclZZB69w3o3+tJ7rfP47v3LCtpTf8zCjfysRxbOp475+p7Ir6nT/esZuaHhdozZ2GoY2xG5BzxU+Ka06Men4MSZ+dhCJpH6Q2DmbpfaXtBmTJkqX3ldqkZxBwBJFAEdgeyQOsjBYY98TkYieCOG+DveXgPC0KmZu0OP/jGIhfpTNx3r/2d5I4/+a6vjImtxXZUHmPnMmImtazNzUBprXoHY42eJ6L5/1pTGpKqZi9kSzPNcCs7a7T3lYICRbkJfQsXXg1xiT+LmCeNtg3bu3zMKSh+HcUJbEUrRDbkjg/sXbfcsjj6J7u/h71iTYiTa8B/hKfKy3jSsN2QLTjfWhg8YZCgD9kRNmS3yPS+Q0iwW9t/NgVERDnAJM12AaGo02Hp6IPuK1sF7QWnzshGYbpi3O/Ay6N+xvrHwqbBtEi7L6WuYhzXRLntb/TnQTZoogsvxLNC1ZGBELllbt/vG/TxDv3BSLQf4C8Y++L/rgtC8xoxw/RmeSbBsnF/JHw3m5HQfOWjWhJQQ1G3oNnAKvXrv1p9Ac/KI7VdVablpL6ffUeIY/z1xApvhit8XlLWtrnf2YUmwMN2Hwh2uypexR3SuwW7Xmc6rk0ZFsfWhshlRPAWhR5IsKmnVH/ejxdEOfVd+hGOxeK/39s1JUhDei34zlPFtdVbXoAIp3fiPb7bDyDJuVjyhw7h0Y7vBJ5QE8a3+HY+F5/QUkgD0fSDGXflcR5F+22+P08FMVxQNEOFkVk5CfAz6MNL4siU9+hTVEcaCN1A1pzmGkRoXsunR0FBqG5xL9G9r41YGs/NFbdAEwSxy5A87Db4r1ao3bP5jToDERnb/jrac0PXgI2i3dsZrQu/xBtSj4U7eXeJvuDmt1D0frxkeiXXo56LdeP20e/8GHYehINRvNk6cbn324DsmTJ0jsKmqQPrx2bP37OhELa54iJ8Da0PAR2ikH6SxRy1XTSsXJw/jvywOqIAfjw4roVaRHnKzVp45hSkPfw64QGPJ01CSsSchfgF22ybyAKk7uRkFZAHu9PxgSnzNS+NyJ0jmp3vfbkMqpJK/Im+xwtOqsEX/3QZsmtyNOsaVLsO7FwqPSUB6AFzsNoYfxc9AFb0tr4mRKRDq8zYnLQn8Skuds0K4sJ9wCKEFpE3r6MQmy/QhE/VnzP2yk0rrvRvrmQJ/N6VZugIJDCvo+Q1/kU9XaDCMnbm2oLaCH+VIwHv0QeQS8Df6+3a+T59hqtcPvxEWG+DQ2SZGVbiHfnq/gOU8dxo0U8zoiIqWeoJQftZtuWRJFlv2PEPAZThN0dKPKoDxofDkQbUm+iBeaZNCsXUY8imjPqdg2U5O2naDH/BBonOugiQqabbaze6bvRPGqT6AsmQJrrz6Bx9lrkADABrc3hU9BCv60EHiJCOoAli2N14rz6npOG/W1J7hbv0uB43mdWbbiL6xrPx4M8LZcoPo+DiNqXon6fAvavnd8ZzWWOI0i0hmwdhoily+LzIGAqFNlTzcP3KK7vX/w+G/JQn4MGZduKNjc83vl/Iq/WR1FU5C2EowdKIP9U9F33IbmZJMe+XT2fjNaKyzKiE8P3Ecn7Fcof8mT0fd9p2s6wZ+Voqx8jB4rN4vgeYVvlaFURuYNoSNILRcNNWzs2NfJ4Xj4+n4dyScyGIufeie+zehd/r0nifEi8V7egDYl10Ty7Azig+C5bIAecU4AdaSBarmZnOVf9PopCrvTsF0LrhreA7Wv3TUpnh4bsE3p5absBWbJk6fkFLSJWQ55C08axy9FO9tDiuvXRIqgkdnZGYXbnAXO0yf4hiBT7W9i4fDE4n1pctzythf1i7a73nlwYySIceV/ehEIC30KEeRWSPzsinHZpxwQCeeo9EZPgSiriJ4iI2DE+Dyqu34RmvfF6lWcSrQXikFhAnIo8rspF/dbAZ4iMPiXawyNoof+1vmmDNn8fbZDcFe1gGSQHMAUiewcjUv19RKiWxPk5iJiqe313W9I3Om/6XRW2LRXHJoi67ACOL+6ptD9v7e72i4iN94mcD2hj6nbkuVS+S4cgYufPdE2cN6JhHvX4DNo4m7Y4vn/YV4+GmQPp7N6EJEcuRSTJDA222XLhNTj6z4cRUbpArZ1UBNMM0cb/1ES/gkjPj6KOyufep3y20TbeAr5XXDMlWtBPRPuI0r2jDxiHFmHzBNpAOzyOzxzHjm3StsLGgYice4MgzuP4jEjG4sE4dz+SljkL9bvTtcPeLuy/m2JjKo5VxPkdFMR52X4asGtkc5lTwrbvxOeyv1oy2vI8DdbfsOiHOmiNAZcgT80lwqbLog0cWdw3DiKbOuhCI7gb7Z0Akc5/BCaLd+ewOLcA8i59ikIuglp0Z5PtoPhffaPfvJvOEUZ7oAjEv9Py4J0AbQSMV1zXJPE4MtnJHisBgcbUx9HGc7lRUnqhD42+YZ1oK415bXdVd2je+hqa496PNndnRcT/+cV1jeW1QbKAfwkb5q6dWwptrK6N5jtLF+eOQxsAHcBybXj+1Ri/C4qUmr04t0HYtdWo2jDNe5gPQZGdxwNH1M4tiNYQb9HZ47yMQOhVa7ssI2kH7TYgS5YsvaMgT6FX0S7rDci78ru1a9ZBXlnrxOeJ0Q7xHk3bW7Nra+RNOictou6XiCzdo3bt6sAfmh6Ue1Oh8+KxTiDujOQOPgEuL45PgGRb/lkuRLrZzvoCfPWYkE0bn6sJ2p7xeXjYP3vtvu4mHiejpvfc0wstwnx4THwfQQvNlxB5U+oUr4YI5/+gRf9RtNEjC0lBvIhI5YuBs+J4uWirtFVL4nxiWqRkY2QOIkseR+TIanTeqFwEEagvI53Ni1EUTbeHsCKS5nO0CKsiiyaOZ/wu2qAcXFx/KC3ifPIu6ry7NcwHIdLxGVokc/XerYe8H3+Lxqz1aYViL4c8yp6Lem3M461ob/1pJccbhhaVr8X36fSci3umLH7vTgmGccKWD4GF6rbXbJsx2sAl39TuG6jb6v36OfBqcXy2eO+3BZYpjk8R9b1dU8+/+N9VfzkQ9a9vIi/4wbXrfo4W959EP9AB/LphWzslPyza4LbRTpavHV8o+q+naKMmOCPOZTYIey+hcPgAJkFzxAeqfqxBe3+AouU+Q1IWh1MQXyjq8zS0oVYS5+MiT86mN6N2RPPsV9DGyGTFuUUQcf4QnYnzxpM/x+9VfzAR8oA9oG4PSlj8AbDVSP5eY/O3mu0LoiiThWjNV3okcY7ywXQAC9fqvewzhjVtVxc2VPrahiKRr0IJgZdCG0A3IkesDhqOnkUbjK+iefX2o7juoGjLlfxN3+jPzkIbxW3zfkabaXfSmjtWOS12j88TEM4JTb5XI7F12ejDOoBD4liZE2JB5Ej4OrBrO23N0o3toN0GZMmSpWcXOu+W7oC8yT6mpokW52dABNqTaOH2V7T72hYP88KuPwD3F5/Xp3PCvHGJELvafUmcj1gn5QJid0TU7Utnz8HfR/1eQCSBAs5HRFojhFMxER9QTMqWRsTOD4ENKQjzOL9OtNv5GqzPWRBZcCA9nDhHkQKLFp8HI3L5Jlohy1ciIvUZOid+7cOIXrxNe4uUC6Ll0cbfR8DviuOlrMgtiHzYtbSdZhf1fZDH411EYtp63cXi4nhERp+HNn66dVMCWBgRN4dTeBbHuSkQef8hIxLnhyBvvVtoWPMTkUyPoMXmqsXxYYgw/zfamLg3+oaTidwXyNNoQiJqpmG7B4ZNB9FKqD0MEaTvRNvopP1MF6RlN9u4OtpkuorOMlf1jcuB0UZfppDgaKgeh8Z7Mkvt+JbRLmxkdYXCxE9GGyeNbPp2YUOdOH8DOTOMIBMErBnv4JXd1QeMxMaKCO8qQekk8dxPq7cP5Cl9VVf3daOtZR+6Z9TXcRSyBSgJ/BtIY30bNE5fToNzmbKe4velEAH9Zdg2T/l9gOkQcf4WNa/Ish01ZPfUaL3wVdTlkNpzXxTNFR4C1m7KrvjfM0Yf+mM6z2unQNFFh3RVZ8gB59Imbe3C9tLec5H2e9UeHgbmaqd932D7cmiOuC5dE+ZrAD9rsp12YeOh8ZyXic/D0Hrmsto116K5wv10Y8Rhzba50RzmdxSygHQmcat6PTLa8lRo3JgWEf1rFdc2Ln8VP/8E3Bm/r0XnnDx9kfTYBU3V6zfZHDY+EO9YJc9SRkosgKKPrqWHruGy/D/bQbsNyJIlS88siBDbES3KqnD6vZDnzavI23yWON6H1mJpAbQovhctghr1HBrJdzkaeCp+X7M2OPdDHlAn0qDeY28vyMPhrXjOXyAP8p8X5w9BXnlfIK+Mq5tuC/FsHwD2js990eL3pbCrOt4Hhd7fEm23SVJ0HJRI8lkU/tsjiXNEanyEvBurSe+WSC5kuvh8GSJEl4/v8zo14rz4vV25DUq5iB8gEuc9ik1AOhPn/0Kbf215HtFm70cbUXX95bpnZP1zd3mYL4oI8Vfo7FlcklBTMnLi/IRoK417wsUzvwUtfH4Yxx5FHk8z00pIdwZa2C/djufehd03I/JpN1rE+VBaxPmdtCl5ZmHjqsjD+WoK2YrifavmCLvEOzdxk+8V8hbrQETyDMXxXYBb4/cR5CGQpuoV0d7nbbhOR0biD0RE4xvApkW7LfvY8Yu6b5IorSI6TqJIRBrntkfjyLKjuL/pzdTz0VhV9QsvA/sU53+JNtM+R9FSbZnX0plYXDbes6+ATap6K96x6dBmawfFGNy0rUj26goka/FV9F9Da9csijYsXwW+35B9i6CNsn8CO9TOjRv96YMUshe0EpzfApzXdJ2O5Hucgjby1kSyJz9B3vvv0KbNvcK2Lt9jtAH9HPLUnrBoB4aiLi9Fa7bGc4YUNm4b71eVRHcOFIHwDkWCbURg70MDjmFRP30QWX4ltcTptCLOpqLlKDQVmsO+jKRc/o3WRE1uTo5sDFsfzQ/PK/qGqi3Mg5xxDm/Kzm9hr8V79iSKVK3y3NRzMXR7dF+W9pS2G5AlS5aeV5AH2M0x2J5bDMBTIM+R3RA5dgMwa5zrQ40Uo+Ed4vpgVwzAv0ALtT/GJGi34po5EfE3gkdOlhHrMn6vkil+Lz4vgrwdn6GzpttEyDt5HNoQbhnt+ApESldhfgsh4vx1pGk9DfKSvCsmk40RT7SI3HHiXXqRHkicIwL0EeCU+DwALdBnp7Xx8Nt4/gvF5+/FO3cfhTd/m+wvtde3RKGtVd0vG/V+L7BycU9JnI/gvdug7ZNEPe7TlQ0o+e4yDdqzJNpwugURMpfQ2bO4HAOmjPMfIvmTUuu6EQ3z+v+L33+IIiQqguzvaFwrr5k2vl+3J1L9BrvLBdmliLjbnRGJ8zcRWdLW6ChgFUScX0Vn4rxaSA5BZMQVbbCtHyL230YRRTPF8aMJ0ryLtvJdtIFyMTBb0/bGzwHR1y4T/UFFOg5CXqV14ry+udb0BuWswG8QCfo8GoMXRGTk5Ih4PrwrWxuyr9zcmxmNUdVcZnYkz/Q2cGBx3cDoIwZTi5hq2PaybS4T/fBnhf0lcT4T8qBvp8fueMhLdwLgGESO7c6IHudLxTvW7e0BRUm9izZ1Fi+Ol2NXJeV3Op2J81mQE8gB7arTwpbZEAm6Ca012qzx3c6llluiYdvKd2whFOU5bnFsLSRzcxWaUwyO606PfqORvrbeN9ber3HRhtlraM2wK1pLPlq2mzY893sponXi2NRI9vBhtMa9jvAmRwT0hcj54xRqUWndbGs5hs0BTE+L3J8ZeWV/BlwVxwYirfa7kNd2dX9Tkm1lNNdiKBpi2uL96oMiIZ5CzlcVcT6g9nd6pDRSlv9n+2i3AVmyZOlZBU1wq4zxSxaDRf/adXvSIs6rxecQtOvejuQi5eC8QExuy3C1a9Ak+GJai84FkUdJ6aXXI4jKnlTqkyvkdXw+nSUr/o+9+w6TqyzfOH7PpjcSAkiX3kECIh0RBMQGiiICKioWrKBSBUSw81MBu4CagHQQqdITpPfQew8l9EDo2ZnfH/dzMu+cnd1sMHPOTPb7ua5zbfbMbPbZM6e87/O2DaKQ85Ckb/b2syXEvlsUyrJ5VIfJSf675J6D3XKy/By1eA7ovo6t2jhxHoXb5yR9Pr6/Q9LHs/jlysVNco/NLO615cTDDDkJUVpP7fg6Rl7Y63pJn1djMnIbNU+cD8n/Py2OtUcFLu5nl8i9SlfLv0/u+XK5kqlbWhjflnJv5yPi+6/EPfUM9Z04Py3Og93VZAhxgedCPnE+WU7wfjX/HrmS/5ikj5Z0vqZJh7QB50zVE+cLx75Rkr4v9yQrfUox9ZE4l8sU16jgOWDT4ysnxF6SK+xLyAne85L3pOfownJvvTElnQdj5B6Z0+Jamy7pl6ovTpn1OJ8uP+sK753Z2zknT3+xj/yszRbTfa88qu8ZJVMLlHQu/EGe13eiGkfCrCb3fnxBSXJUJSafc3Hnp2q5Si7jbJ59HurZgaSMtUPyz7OF1UfifE7n0zyKaSm5A8CfJI3vK+64p1bj+vqVPF3E1NhKPxfk53G3YtSDnER/Xk6QZsf2qyp4SrHc+Xl8XEfVuIftIifIh8jTNj4V5+4MudH3ERWwuK4an69NO1sl368X5+2MOL6Pxz14RKvj7CX26yRdFv9+lzzdTfZ8uDbuXa/IjZNpo1D6XGv5+at6490YeaTOkxHn6dk5KY8yuSCO7cVyI+DN8XcUWh9T4zP3Mrku+4LcaeVA1TteZYnz++MYlzqig624rfQA2NjY2meTC9vHyT3vVuzlPWlC5MB4aFwpr9L9V7lX4WpFxJvEkRVys8RYtmDHRMXwerkx4PyI7/p4KN8hVzgKT5Z2ypb7vH8SheD/REFnjJJFv1RPnN+nPhanmdefe7PPTo0JzylyQjTteTNITp5/VE4KZwW8MiqX2fk3VvUESdskzuWeFhdHXI/IvXSXSF5fSU7kfS+LV54G41i5klpaT+34vaPiWr9I7jnabA7gj8hJ0mtV8Nyq6XkXBfL84n7flivHRyuGAcu9ZleJz+J0tbhnS1zrj8Y9fnSy/6uac4/zJeK8vqSE49rrPT0+8//KCbxPJvvHxbl7S3qeFxjzSLmh6UvJvjRxfo5ckdtX9cXKhif34dKfY6onzs9TPcG7tPx8uLjIGPO/K+5PO8gV9QtVn+Zisjy67gE50fugXFYoa1G6kXHfulxeg+Njck/B7rje1srODbnRsirpIwXHmN23hkv6oNyQtqHqC/1mr+8d94BZcWwb1hNpcYyj5B6i6TNrLXkKsapiUdq4p2bX0Kpy8mm6pF+U8fnP4W9qljh/XfUe523Z01GejuNIebTSPkVfW3ID+T2qj4jLyibj5PLrd+RFlkfH/k/F9fe8nMw7QQX21J3D37JWHMet5cbpF+SEeRb7ZnJZffMCY8qvE3C/PMrsM3KD7+vyFE1Zx6VF5LWyDpbXFFq6gBiHx70+HRXb43rJXWNj5OT5ZXHPeKCEczero3xR7rzwkPx8qMoNOd9J3vv+2P+Dvv6uAmIdFvemKyR9Sx7d8bT8nB0X71lF7tF9sqSj5NGg2XVZ9Hzro+RGskuTe8Rjcf3/VvWpKLMyxCtK5rlnm7+30gNgY2Nrn00eQnlz9qBVY+JjE7mQe4CkTyf7946C0Uy5ElLYIoq52AfJld9L5J6k2Sr3U5T0fJeH2/1Knk7i82U9nDthyxUaT5YrkNlCr92Sdm7yvvXlkQpTs0JRC+PLetNkn+EI9ZxDtSJXmJ9SLPCl3FC65L1FTRXRaxJZrrxdpvZLnO8S19PralxEqEuuCP9HToZ8VtKH5YXKzs3/zSXFfqDcaLJMcuzXkXtp76Z6BW5buRJ6bMHxZTGNlpPSl8m9MbdP3nN4xHabvBjdMcr1emv1+SvPkzs8fz6q3uO8r8T5wkVdX83OOTmJ+434vN+X7P+w6lO1fDL2HS0npQtb6C8X9+pyQvdmSZ9N9mfTbywmP2sfkns/jk3eU/rIlNwxf11O8n8o7gm3q8BG6tw5sIs85HpE3Ld2kJ9p2TQMv5L0YzmB8yN5PubCFzFXPXH7TflZu07u9QMi5p+q/gwcLncSKGOU1Bi5gelhOSn+vDzlyVq594+W9Em5k8V5KqjMpXqP4R8rFvaN/R+Ty4evSdo09qWJ81Xk0RIPq+BFi+fmPIl/b676lFkTCo5jrj5Hubzw24h114Jj/Za8YPHKyb7V5Ya81yOmLCma9SwdJ2lRSQu+07/5f4y5t5Ecy8rlgWvimjtJ9efzQnIHqMkqYa0meUTJX5SMKIp71CS5Z/meiinGSojtPXJj6NNqbJieY/lErk98R7EQZEnxj5OfZRfKnTz2y8cjP+NelPSzEuKbvY6G3GnmX2occfZ5eWqT+5SUXZr8P0WvbTFITtpflF0zcpn2IXkNr6qcN0h7nH+g6DjZyttKD4CNja19NnlKhVcl7Z7sGyv3rngpKVBWJR2SvOc9clJ9yYLjzfcgO0HSBsn3O0bB6EpJH+7v/8PWI+H1Xrln+UZR8N1Y7rX/miKxp8YK3HsVLfItjG91uZfFRvH94IjpTTkJtqXqC9guIPcuOiv5+bJ6PWcJztHygj7nyT0xvqmYxzEKxVmP8/1UUuI8KghZj5ErIp7b5J4XW+Te+2m5IlKVe+5erXpyrOyE/1FyUqcSx/YHcoXiWbmx7wzVK5vvK+N+IPdwuVNueDhPrgTfL2nv5D3flBsnXpYrS39OzqeWVuLVcwjz7AVV4/s5Js6bfV9EvPL0ME/H+TtL7uX0q+T1bI7zp+LrTJXX+JtVONeTK5W3Kkmcx2uLxOf/dMTbNonyJn/P9nJjW1VuBMjuCYUND49/Hy/3HP+J6j3chkR8z8i9ilvey7GXOBdUkpBL9h8uD2nPEuPp8Pq/xfnaI/FUxLFNftdwOWl3sdyzNUuMz4jjmi5Gmn19V/LvohLn/yc39B+mxh7nH47zcoYi2ZzGJI+iKrVcO4f3pvfgbeREZRmj5bK1Ffo1MifuYXsWHas8srAa19aOclngZbk88Fe5DrSP3Gv7SjUflVbk4sVpo9+2ckPPSsn187n4e55UTCUml7//Lpchyliw9ii5bnCHevboHywnzt+QR9CVlTjfQC5LPaPG+m6v5ZMyrqt+/B3jetm/lTwysPBRk/H7h8hl7rvkTiDp9FeD5aT/E3K9LJuqpdT6QsS8n2LhZLkR+lFJa8b3Z8e94lfq2UhBDmEAbKUHwMbG1j6bPH/ubXKvzC/Jw+buladeOFPSBLnH2KVyr4zNSow1HRa8aRQSblfM7ZsUKj8lJxf+K2nrso9xp22Sfi1PVXCpGucwf4/cC6tp4ryAuD4tTxVyd1IwX0Ye2ndVFG6ulLSr3INgx6hE7FDisczOydFxXd0g9w76j+qNOxvEexaQExGPSPpZ0QV21Ss52dexcsX4k/JUAI9J2jL3M6vLCcjtVN7wyoYpe+RE+T5xb7hM7kUyM+5tq8s93p5UbjqqIgrBaqwQZw1RWS+WVeRRM49I2j953xC5F1maEGx1wjw7b4cqlxRR88T5aSqhl7aaD7E+Sq74fEBO4I2N662a3gvivJ0qN6RMKDDmvqaP2VBuOLlVSY9MOSlynFz5zBq1Chty3d/9yeufiuuusIR57vf/Pe5XH1Sux3BcT9kc5+crWYCuoGO6tqR/y8/SZdLfK+nncjJvnWRfdgw/GedwaQvSRRxbyj3xtlS94XFnOSm2f+7vyXdyKHrkyW/imOUT59vKCZ6mifOCY0wXrf66POJhQ/XdI7PZiLUiGqXS59cecWz3lbTYO/mbCzzGP1NjB6AzlUzPFe+ZKDdKldKQ1iTmk+LZVI1nwqHJvX83OQH5hDwqImt8X7ukWJeTn7lVebROFufsKRDjnlyNc7zIekPa8JjVZV9QjJpN42znLX/MkvtGRW5UuVYeZVBKMlcua/1CbpS4Wx4VkXbCyRLnj8nPuFHtcDzlESVD5ZzCA3JdJuu0tE9yz/hu2ecAWwnnSdkBsLGxtceWPMw2iIdF9nC4Qh5ONSZ57zbKJR0KjjWdw/wmOUH6dBR+PhivpYWjHVRv1X5f0fF26haFnEfis76xyetZ4nyGypkH+jNyQukB1XucZ+fxHpLOitgvkXsa3inPp1n4YmlJzIPkoX7XROUii/dkOdGwgxoT1bfKlboiKxZpb/h/yNPELJu8voN6SZzn/9aij23uHMj+jkXk3iFnxeefTs/xZTmhvlRJ58OIuIZOk/RHNSahV5OTjQ9L2jfZnybMW3peJMeyS04s/VM9GxjSmHePa+4yFbA4afJ7x8rPqrWTfePjOjtA9d6674r71TFKGgHjtQ+qwMUJk/NzlNwD+jS5p/4eqs9VvpGcAHlAbgD4qtzYdrnqz8GWV/KTWIfJU0Fsp5g/+Z38PwUe443lHvuzp2Jr8p5BqiehTy0qxojtifjcf9Tk9VXlRum/KZmzPl77kpyYWrmIWPv4G74ld6DIkvm7KpmvXC6jfU8tnqptLuKdU+L8OUnrlRzjmHgmPROf/9vyc6uw+2k/YkynFDtc7lxRlcviB6mEKUH6EXN6/Xwk7gnbqvF5mv1dx8jrI41tg7i/I5ddd5BHc1wkj5r6QxLvBnLj5KHy6IlCRkeo9+TtEnL5cJqkTyWvp0nTP6nA9a9yn/Pv5IaIbAHN1yTt1uy9JX7uQ3Lf91nWk8u5X5DLQTep2GnQmjXcLSGXvd6Mz7pZ48lX5EbjUuoKvf0dcjnrFTXWew6QE+dfUhuOOmBr/VZ6AGxs8+s2pwdcO29RaN9e0ra5/VkBbSe5F0bhvZzUOMzvRDk58ym5EvRYxJX1Nk8T55+T51Ytcs7PhmHJnbQlhd9Bqi9+8331TDStGYW0J1XQwji5wu9nVU+cb5B73xC5B+l5coNJVdKFJR/XcVGgPTDZ92l56Pg+8f0IxdyrckKt8N6kqlfcr4qC7dDc+z4Vf8ejiqlayjzPk/vCKHnamzPlitF7Y382H3TWGzJbSPNqucGirCGhH5IbpmYo5p+M8zb7e1aT5658QNKPC44tHc2zpjz/7+ty8nb53HvThMSeck+noqZiGSHPoXy9Guf3XiOu+WzthZXlhtVTVU+if1mxWHTBxzZt+L1HToxfISd4X5bvuUvFe9aNmJ+N6+0CFTiUOTkXx8gJ+/vlaW6yqY3aJpnXJPYd5Ur7ern96fma9ST7uKRVCoprgjzy6feKHuaxP/tcu+RG6x/Iz4a/yz3OF5CnkLpOfq6VmtyRp4t4RV6U8DNqTJhX5HLXGUp68Je9qffEeXYvflRuHCp8Go44ZofIox7eIy/weHDE+3eV3EiSi3mUPGLuMknfje3cuDf8SG2eOO9tv/zMvU3SUSXFmB+R8R25B39WNltEnoryKTlxXso9oEmc+anY3h0xPqDGxHnZC6hOimt8R3mkzy7yFE3Pq3GO88LLhHJD/2LJ92PVj85pklaQe5Y/JJdnC5m2L/0d8cwak3ttibh/dcvlxnziPB2tUsh5oca6wo8jrp2UNDTFs+xpucF3tDwq9Vo11ttInA+wrfQA2Njmxy33IFixjIfv/xB7syHu6RyPC8ot9NeopMWRVJ9X+3QlCz/KvcXujYddljgf0uTnW/pw7u3/b+fzoK9jIifOr5eH0X1dyfx08frqKngYqxoT5zvLifP7Fb2I1TgUcLycQPupCp43L1+wkivB01VPkH9WrhBnQ9lHypX57XLXXWHnrOor3l8WhfHsmA1RY+Uym8f8TUnrFvn59/I3jJKTj9kUU4/LFaGGpH7cwz4b97CblRT6S4p7Z3n+z9eVzAGqeuF+1Yjz9ALP27Tx5CZ5tMb5cWy75flfl8v9TCX/7yKOqTxP7dOKecjl3nYLyENtp8m9g9aSE+anKCp28qLF58vPjaKOa376oH/LlbHlk/2HxLl7ieo9zsfJ00+9R7mRFAXFPTyuqcvkqW7WUb139llqMid3O2xyo8jrikUp88dMrix/sMB4KnF//Ueci4s0Oz/k50AlzpG94294Ic7zB+KzmJ1gL/H4riFPbXOz/ByYPSWL3Eh1RfytRTTu9Pt3qPfE+QeVaxAs8FhmU7KcIulrudf2Vj1xXtoihOlxlqc5uV9JQ5OcYPqdnDg/SHM5VUuR8Sffpz1f15Mb0tNyQVlzmO8gP9suV0wHoXqZYCHVE+dHFH0PyMW5j9yB6RxJh+belybOP1lkjL3EvZLcwed7ub9hM3l6xFfUOFVLoSM85al27lY0jsX9/hpFZ48+fna8/DzeRk0S0q0+D+K6nxixniRpl+Q9i6ueOD9SBXYC6iPuUXKZ+5E4xq/L5ZjV4/WF5PLX9HjPg+k9gW1gbqUHwMY2P2/y3KnHS1q87FiSmEYql+yYw/vT5OTq8vzWLysqoQXHnvW+uiQK5XcqeuQm79lO7rmXJs6LTC6kc1LuKS9A9TPlpjRopy1XePyupF/KiZuxuWN/vVxB3kO5xHnRcTZ5bRd5TuIH1Jh4bNYI1KMhpcVxj1KMypCTX/fIlYwvKXrmJQXJjaLg+fmCYltDuelq5PlpZzdAxL6t5Ar7qYqEf3Lc/9bXZ1PUORHH88Lkut9GrnC+rZhGRq6YHBHn8mkqtkdOX+fvTnLC/xFJG2bvV71SsowKrmzIjSQXyUmENWLfkvJiSVVJR6uXHudxny4qzk/Kz4O95MWanlEkluQE1EvyM+vU5GcWlJ9lN6iAoexyJSyfrHlXfOYHx/fps/aQiHn3Xv6/opMkO8i94NdPzslsEbp9y4wtPe+a7F9KngLl4iavLS732v9lEdd/8nsHyxX23+T2Lyk3+FwnT8l0iuqV+FXlXnE/kadAKmXNiF7+np3jPLhTTj4Nkae9uEZucGt58lEub/1Sc7GWgupTivxYbTB3tTyFQVXuBZs1AA5LXv9BvH5sdl6UHO/RcllmVG7/GLkx8pV4VixSRny9xJw9n7ZQMiWbPJpnYpyz/1WBU1v0Eudpkl6NZ8BrcS8YnsYkJ0onyY1VvyowtvQ5dUqcr0fL5cA3JJ2Ve//S8Z4XJW1X8ue/blxD28b3Q5LXtovXnpf0zZLie7+cnJ0pN/if/U7uTSrwGRz33jvlkaknyQ3+j0k6LHnP4nIj2pvyeixljezMytDfUrKGiaQD5WfuFMUUf3L57CBJf5Y7XM0efV1G7Gzlb6UHwMY2P21qTOBsI1eMNm+Xm6yc+Dw9Hsj9Hi4bD8UT5GT1PSpogZnkAZcvLK4r93isygs/5qeO2C4e4lUVNLdfLt4xqvd4vS8exjPk3g1tN2Q1if9UuRfGY3KF53EllVDVE+fPxt/SZ++HeRxb2hjxVbnC+z1JH07es6t6Js7LHr5ekfQXuZdgNuXKznLPhqqkHybvXVXu4X1hEfcMuRfQNEl75PZvHvHuGDFlvfIulwvGTysZbpv8XFkVzFFywuE3yk1hIi/ok0+cLyz3li2yR046f/We8rDqfSR9PHnPLvKIiUdUXxC2oeGnyPNZHlo7TTHdQnY+x9f95Z5Dv1MbNAjKPbZflxPkmyf7F4/rKXtWLCknTI6XK/Etb/yVE833K7fAqJxMmCnpkPx5Ev9+QNJJZR/biOUA+dkwIr7PEqX7xffjJX2xpNjSctcYuWFyVHw/Uq4QvywnIBaKa3BNuQf0Eyp4yos4Vk9J+n18PzbOyQfjmN4q99B+Pf7dNL6C7ltD+/m+neN6elwu69wR110hyUfVFyE+QXMxT7K81kVV0g+LOJ59fX5xXv47+TuyczhN7H1PuXJD0VvyDPi9XFZcLP/3qN4z/lVJX419ZY6IqCRxZ9MIpb1h94579E9VQoNU7tjtEtfPNpI+ISftuiX9NP9+uSxzdNH3sPjdv41jtnF8/0M5KVqVdFnuvcvIPahLKSskn/1YeQqTf6o+RVt6fd0e9+H75OdIGVO0fCyO4duSPprFX0YsfcSYTie1tjxV2HKx711xH3tc0s+Tn1ks7rdXFH0vyF/L8nRHB+b2fV9u3JmieuI8f49ui1wOWzlb6QGwsc2Pm9wT6K9yb9LCEov9iKtL7gE0NQoGc0ycx8+8R048/U4FDV2Nws13VW8JXkiu4G4a368Rf8Odcs/Y/Hx6n4njX3RFaKjce22y3DN/dBzDm+Wkw9plnwdJrPmhoDfLScZ3ycNCb5Ir9+sl7+uKAuUjKmhxLzU2RtwRhbFpUah8RdIvk/fuIi/odW92rpS9yUn+ZxXDU+VpIw6UexCdGq8fFMf7FhWXaBgp6SPx72HJ711d0sVycvwhOXm3U7y2tpwU+WLZxzX5O7aOY1lVDA/OndubRkH4DUkfa3ZuFXj+3hXXz61xbU2X9NvkvZ9R/f68WcnHdfk4b7PE6Oweo3KDy11yD+8jJC1QYFyj5UaS8apXhs+Iz/91ObGUTcHSJQ/JvlBO6r0ecd+gueiV+j/Gu5gi4SE3gmQxLxRx3KCk52jE3CX38D++zHMgiWmPOHajVa/UZ3NXd8kLkBW6+Gt2PJN//0pu2H9A0r9Un5LlXXIP7ZfkXoQPxzkwTbmGjALizT77H8qJsEvlJMIbclJpn+Q9Wc/iz2bHuaAYx8sdExaI78fKSYY+G/zl58aH5Clx3pfc94paWPWA+HxP0twlzn8yN++fxzE3jPyU12c4R16Q9MeqN1Klib2dizqm8ft6m25wLbnR7+gmr31f7tiQdRgoZKHt3mJNXv+CnNjdJ/9eNU7TU9T8yvnRRx+Tn6e/Uj0xuZQ8iqKqWPckjbHV9wV5aq5maxn9S9KO8f3+cnl8N9VHop2d+5l2OGeHyD3in1Ay1aT8XF5drrftogI7WzX5PPeQR6nfKjc69doBKH/+FBzvCLmecK48SqNL9WfXknF+PJ47ZxdK3lPU8yydQuaouC/drEiaq7Gjwvfl8sGlitE+bGzZVnoAbAV8yE3mGWVr6fHOhng9qUjmtdNxjwfbFnLy8SH1s7IgJ3yK7Fm8fDyQX5UrYHfLc7+mBdu15Jbh2+S5KJs+hFtdAM49dFeRE16fVb3S+NkoUM6e77Odzoso6O4j935NF3XZWO5Z3ixx3u8pfuZRjEPlpMxk1XsBrBMF4KqkXyTv3Smuv1NKPq5pD+HrJF2RfL+IXPm9M87hyyX9UQVNF5KLbXAUEq9WfcHM98Z58RnVp7rokhewu0P9WJyowOM8Su4Vf18cz3c3+Rs3idf+G98Xeu3JlbX/xHHOplwYE597VdFbK/ZnCy2fUWB8vU1vMSU+79kLqMbXQXLj4NkR/xcKjHV/OUme9RRbQJ4zc+2I6XW58jMu93ObyM/nNSUtVFCs6bMhS4h9TvVnQzbFyV/VmDhfWe7Fd3DB52lvyYZN5efatRHvXslrq8d5/Ncirys1lm1Plnu97is3mjwlJx7XS86RdSX9PO6z35a0bJHHNhf7YnLv1odU7+G6du494+NYf7fg2D4X98qvyCM1npQTIGPewf9VRKNk2nByoJyknavEecHHN+2lOVFuzEnnBR8pPyueVmPiPD+isshF/obLU+9slcYT9+KqpGPkkUkLxP31GnmqoS3lJPUnCox1RNznvycnoVeL/WPlkbKHqrFskE9cFzH//gLKLUAt6fNxLKdJ+kbutcVVT5wf2ur40nNVnq7mWkmjk/0LyY16Y+UONtMl7Zb8bfdGrDcVFWsac/LvXeRFafdTfaThSHnh8Cfk3vKLyWWDY+VE9biC4813+BoT19vWcv3rVdVHHs5e86Lo49ok7k3lxucXJf0hOV+y63BJuZz2sGJUVfKzha4hE5/5vRHLI/I9N60rpOfMXnIj9h/KPsZs7bWVHgBbSR98myTr5tdN9Zb2pyW9t+x4msTXFYXZLHHe76laCoyxEjHeLRe6r1GTOapVT5zfKjcGFNV6PUHSpOT7rKCwtZwgf098v6saF3ocK/fYL2UR1SZ/xwYRX1XSH5t8Blni/HHFXMslxbmiXJn4cq6As6w81/ZLkrZO9n9QxY8y6FGJVVR04zx4UdFrMHl9tNwTcniyr2VxJ4XItHFkkDz3/uNyr5EejWNyT/R15Olj/lv0se3t2CR/zxjVV7y/UvWpcNLK8XuKiFu5OeJj39JyUv+LqjdMfFLSW5J+EN+PTN5f2PmbngvxdWjy2uZyEuo/StYxiPvfFXH/OEseJTFGxVWGsmO4h3I9YOVe5VmP87FFn6O5WNJ71SLys+E+uZEnS55l5YUb5YUJD5VHnExtdk9pdaxy0ukzcq/hNJH/W7l39A3yfXdQnB/Xyc+IwhfOi9/3E7lCnK0FsJc88mSa3BO29EWK+4h9QTWZ8znuyzvIDQFbFxzTYLkB9WV5pMllatOFXtPjlfy7bRPnakzsfkFOmlfjWl81eV+WOH9KTvoVniRT47P1ujim3XKZPEvivSvuX9kczA/EOTs1Xt8yzqGWjvpT42iuW+K4vRXH9jHFdHJxDy51ioW4vo5Vk3KUpMMj5qvUc6HtxeX1kaqSDioo1hHyM/Y5eQqONHGePYN/H/eIhZPXzpXXQ7lfBTZOqrEh9TS5TJuNjJ0l9+CvyB0tTpNHplTlsvlTKn7kUXY/GCppQ7mMOj55/UOqJ87XjX1LyD2lty/zPI5YPqZ6Q3o6lUyaOJ8i6UwVXy5I6ziflzssvDti+lJ83mldIS2r7VT2fYKt/bbSA2Br8QfsAs3Gkn4RD+NdFHOKFX0Dmx+3vm6qco+nmXIPnTXKjjWJKysID1KbJs5VTzQOTx7IL6g+VUt+frI1428opJEiHsI/jULYP3OvLSdX2L8WBZ78vNUflJMjhVaE+/hbhkn6tNzr4g7lFpiKAtBGUfC8R00Sgi2KK1+Z2CyO5eb5c0DuQThL0rfn9P8UEPdouWKzfW7/MnLB/bjkuBY63FLuHbRt8gxYQJ4Pc1m5kv7jKEieq8YFyBaSFya8Vm68KmWRLDUmHHaVpzj4tqRlavVzeUe519NVapI4b3XcchLxT8r1ZJZ7MlWz+5PqjWnZFBej4p6ySZHnr9QwdPVEuSJ/ueoL146IY/y83DPnR7FNVb3X/vGSri/oHEiTY5+WkzinqueC0GniPJtmouhKW9rLKVvYb3G5kfehOFezZM8ucqJyRhzbk5LzvbDrLM6DqXENZfNrfyV5/Qg5MfZ8/A13yQmTsu4JS8oJqC/G9/vIDRM7Svq4nGx4SfWpWkpJ7Pfzb0mnP1pRvtdemL9/tTiG7H6wgOrTHR2o+qiOUtcIycWav6+3deI8uR+MlstSl8jz6p8Xx/kB9UycnxefQ9MFgVt9bOUE77/kUZ/byY2+18f94cPZe+XpEo+QR3Hsn5xHZ8gjQRctIOZhcc1cKveCHSInvy6LY1j66Dg5qX+gpA8n19Sauff8X8T7G+WmtYn73SEqcCHYOK67xWd+rurP0644xlMkXZm8P1tgeQcVOG1bLuZfyc+nLeNeNlKeKqiqGPUQsa8pJ1Q/roIXA1Zjo9TV8oieqjx672PJ+7aJa+5NeXqRG+JvG1JgrH3lOj4a8T2t+nSPaeJ8keR+UnQZbJSkI+XnwG9y+3eMmNO6AnOYs/W6lR4AWws/XA+vv0geUvuCpGdUH/r10bLj6/RNja2SH5Ar8FsrhvvE/h/JLdinq6TE+RwedoPlJO5cTdXS4nizh+vCcuH3G/L0JnfIFfVsaoN84vy98uIjRfXOHC8P9X5GyWJtsf+f8blXJX0neW0VuWX7DJVQ+eztd0aBcie5Z9m/FUnI5PWKvJhd0VOyjJC0Ufx7aTmxf7Ji+KQaE+dPKVkoqaxN0vZyD6en5QrG1oqeI/Lc5W9K+mBJsW0cx/Boudf443GNLRKvj1I9cX6O6j2JNpV7Ex+hgqaPaRJ72pPsNrkBYoY8jHKGpM/F61ni/Ck5AbxEwXEeKOkvTfYvFzF9T048zE6Yx+sflZ/XW5ZwXoyQE+LXx+d8axzXL8frw+McuEyuOD8m9xwaGq/9N+55w1R8peiXchL6NMWCdMlrF8a5caDewdQS8yi+QXGsJquebFgsjmGWOM8STAvKvcjSudqLmg+6IidBjo3jton83P2v3Mtwz+S9m8pTd3xXbhgudO7qJrHvLK8TsZliNFLy2j9UH0lV+Bylc3tM5AbKT8rlhKkqsDEiOQ8HyQ3Rl8ojSF6R9C1FL1O1QeJcjeXvpeL+umTuPQepDRLnuVi75Ea+m5X0wJUXfLxHPRPno+TkaVHl2jTWYXK570wlU4nI5djL5B7kH24WW/zciXI5eO2CYt9QLndtp8ay4QZx/31YJSyYmcSxgPz8/Lfqa25kC6Z+KPfe36n3xHmhI9Di3+9XfdHcE5U8T+XyTLfc6P9lefTE4yq47JXEM0JOQv9U9amEVpCfYyfE66U2mubutVeoPpf69+I8nSrpM7njf6I8oupfKrAcnvyukfIi9n+SR8PtmLxnO7nBKm1Mq+TvfQUf28HySPTs+f+z3PuGq8S6AlvnbaUHwNaiD9aVmmfl+X4/IbeoDpUTkLfFDSRLMrRdj5t239TYo+VEORE1I47r5Urmo5Mr7C/Kyb61C44zv5r9MXJF6LNZQUw9E+el9ThXvfI9RO6Fc4vqK3J/RLnEeexfUtH7uNnf3eI4F5QLkvnE+Qfl3gDPyEPFl5GH4l4Xf1PDdAglnAubS/qUPAQ/nRZkZ7mC/G/lEuclnAsVuWJ2SbJvopzY/4FiuLhc6FxPTpbsVkKczXqLryhXHu6O+/BNclJ0yyic/VUlLRCseiXtJTkxMy79O9SYOD9b9cT5YkpGqRTx+TfZNyyO32VyRXiE3Chxhpzk3SXeN1puxKxK+nNJx3mUfO9fOdl3gdxo8rakHyXn70rxWfyrlfcENQ5dTufV3VHu0biMnNRZVtJxEevXcveOZVRvBFpYTkq+qBYnpfLnQy6mX8qV9GaJ82vlHlzjWxnfHGL/jZy8WzrZl0+cl7LIV/5alhfJSivDG8iNfy+pj7m1C7onzGmRv+/JPd+XT/YdI09zcY4KKtvIybFRyfejNYdFZ+O6W04un98f97QyEiMj5HJAeq5eKZcLvq3G6RnGqIAexH2dB3Jy8Xq5rHW/pO1y780S5/9UjDYoMM6Vevmcb5I0SY0L5w2SG0velBNmPZK7rbzG8rGqvhBxVn4ZlXt9RdUbUbdVY4J1tbiP3FjkMZfLs9Xs3FXjNGM7q0lyusDYxsS9/iIljTtyWfwSuaPFtrmfyRLnhyvpjFVQvGlZ4ST5OXqF6r2hz1E98b+I6tPGvCA3/KxdYKxDct8vJ4/cyHIcq0Vcp2TnsZz03aikcyG75ofLDX5HK5kWRq4r3CLXd9Nn8RC5F39hDerquYj9I/Ko41flEdV/S967XdwznpD0yZKP7QJyeXAROR82K+LaIvf+4Sq5rsDWOVvpAbC14EN1b5tsGE+PeZPjIZ0NV9um7Hg7eZOTX49GoXE5eUGse+IBvWXyvgPieE9UbjGfFsaWJvZPjgLbSXIi7MWIPZumIUuc3yJXjgvvjZEWBORW9YvlBUCHJO/5aBQknpF7wq0pF+gfkJM/RS5ClibOD4+YTkle30quqM2UE723yz2MCu+pmzsX/hkFn7dju1+urGUL/WWJ89OVJB/K2OTV7V9T9FyIfZfH8Twlztmvyz0cblB504UMkZOJqyg3h7LcUHl+3JPPjXvDC8r1Hiog1rQSVJULkSdm94DYnyVSR8lDgKcpmY4l//8UEW8u7nXkZP6nk31d8iiEf8W9K1vYZ6S8xkGRU1ukxylb1OtP2f1ULshfFcd+P3nhyt3jGE9VixvT8sc0jtEk+bn0l9x7F43X3pR7FY/Mvb5lnNePqUUV5DgPt8vHn372yb/7SpwXmnDIxydpnHzPnZR7fTG5/HC/vPhiWXN+ZnOYf1VOjGyWe9/74t71onIL1BUYa5oAmyCXcxdT4zz7v5d7E2Y9+sfG+bB7+r4WxzlE7pV9ttzIN1zuUDF7up0+fjaba/XTKrD3vur3/THyc3Sy3DCdNqhfJZcLvhHHdWG5oe37BZ8H+WTeY3ID9YfkpE63pC/lfiYrfx+r4srfK8gJ5V2SfYPlzksPSjo++3vU2AhwYcR6r2KKL7W+E0iPWGP/R1RPks4+J5PXV5TL6VUl693E37S8mszV38pzQn6eviGvC5Hty6Z6HCmXd79Z5Pkav3uUXG+5SrlnU7y+odyZqVs9E+dHxPH9aavPg15i/43ce3/zOIbvkqfAelk95zhfRZ6Tu+Wfu9zIlO+B/8nk33fJDaYryh2tTlU9yb+G3IFhj/w5XeBxHRzX+svptZ68vq1cH79dSXk3eb3IDldD5MaeKYoR83HPyM7NY5L3fkSuj59TwjFNO91dKzdGZdOybRXX1xT1nAJxhAquK7B15lZ6AGzz+AP1UJRZigX91FgYSwubH5RbC+9SbkgjW7+P9XJyouPrqiccF5RbYP+i3BAwuRKySglxHhkPsWzhnq+pvvDJP1TvyT04HtRXK0mkFRzrYHnY6lRJ1yT784nzG+NveFzuZVTI3G69PVTlIdXNEufj5WTqZvICJIUOuW8S59FyJXNHOQG5g9xz90VJO8d7hqneY+efZcUasawV5+4f1DjH9rFysqkqJ6POU8Fz6qox0fAfOfH1XHz9hHrOsbyznKR+W05Gl1EBqsiV9iPkylBVrlislLwn+7tGynNrnquCKxZy79bZn2myf/uI+X3xfVYh7pKTJq9L+lpvn1VB58MCisVe5bldq/LzIEucj5UrbA/EazfJjZotbUxrdkzlZ9hLEceJTX5mUTmh/qo8LDftTfgeudLZkmdFnKvZObpbur+3z1b1xPlJKmGobbPPTq7cD5Xn+r1P9Upndu4uJvcyPK3oeOP3j5Er5q/KjXlZgibfs3Q9eeqewuYGlstQ6+bOu3/K99mq3CD9F9XLNqvLz+DL5XV8zpQTJoU1/sbn/dGI8Qb5OXWB3kEjaZH3Xfl+P1VONKyn+vM0vV9cITdiXyQndB5q1f2qH/HuL9dfssVfvx+xXS0nR76Ye3+h5e+4d+4Y/x6ae+2QiDVt/M3Khv+UO7TcG9dby8+BOcT6Abl8eLmk9Zr87Kpyj+giG6d7K4ePlxPTD8pl3LQjzhZyg/u2RcUZv3sBecRhVa5vLZK8ljb6bqTeE+e/UoFzmCe/N1sQ+ITcfWABSd+Mv+kUlTBvuTzP94Wqz6F9jlwXWDzi/q3cEPSqpFOTn1soPodbVPAc5rn4u+Te7rfLz4plY396nD8k13WfUTI9UgmxLi0/x76lxvLWYnLnzJlqbLDYsMj7QfzO7FofFufnCXJjf3qNfUi9JM6T95A4Z+t1Kz0Atnn4YbqSeUDcwC5SfZGRtMKRJnH3VbKwHluvxzVbMGJ4bv8GSob7SVpZrnSemhz7HZVb5KWI8yD59/ui0LN9fL+/nLTbTu6VVZX0dzX2OB9ZZLxN4j8w4npL0qbJ/vRhvaacsNlH9WRVSytvqie1hssF8C/Jvd2zoaCLqEnivMn/U1bPhtXkRN0euXNkYbmi/LhiZIqc5NlBxQ1n73XxFTmB86pyvUXlit4GcuKvlDl15UTDnXLDw+5yj7d/xvn7A/VMPC0Qn8Ps+QwLiLHX800eup71wEsT54vIPcUGqV4YLWo+wkrcA37e5LVl5d6O6YI+WfJxgXjtB0WeA1nM8XWEXHE7TZG0lXSw6onz9Bi/W573dSG1uDFtDsd0FXkO85fkZF/+WnyX3Gt2svro6d2iuNeLY1lVkgRrEkdaxvmp3NvwH0VcX01iHiX32F4ut3+VuI8dmuzLEpPji4w1uf9U5OTyf+QhzJ+Up+aaKfd8zyfQNpafcUX0fq7IvVgfVfR8j8/2Efk+u7Xco/RZeaRG9p7t5Xvy43LSus9pUVoYf7bQ7wuS1i0jhrmMdw85Cf4+9RyRkiZyjpOTVSeoXiYqOkEyLs6F78T335NHxOwolw1vlpMjuxQZVxJfWr4aKidpTkv2rS83QNyjSJyrPk3XVfL6MkfE59HSTk1zijX2byX3iL1UTRLnyfuKKM9kHZSy+ZV/Is+rvnjsX0lOlj4Yry0rT0V4lVwXKvI+u0B8hlPkcsBb8sizdyXv6S1xXuoo8Lj/LiCPNPhL7Buc3BMWlssNVXnk+uiC49tY7k2c3f8fkcsLWXxLxDX2itxxbJz8bDheycLQRR7PJvsGy419L8pJ/Nn1r+Q926ukskwSw7pqXEA1rResIHdWOajJzxU+8leeAnWm3KCaLe7ZpXod8UNyx9JLVcL6QWydvZUeANs8/kBdkPihPJzqYtXn7+qxGINcaZ8p6etlx93Om7yYZ1XuUZ72dl1PLkh+JApq2Zxp2RCwzeUeRpsXGGu+Z2YlHsqLyBXi5yV9IXn9RtWHtJc6FUcu7j3imE9Sknzo7SHc6oez1NCr+Ia4vrIpLu5QvbdTljifLumEko9hPvmVFXx2zr8uF0Bfk3RwifGOlHtg5adWWEGuePxVrtQ1ncJAxfbKywqMB8Y1tEry2hfiOO/e22fR274WxJklNYbKyZAtlZtKQ/Wk7l/l3sOLynPY/iH/9xZ4fNOFh/6QPMcWlns+P69kmHXc5zaVE2w9hrK2ONZ0QacN5d7cK6gxkZsmzptOfdXq8zc5piPimKbDqleVkwx3ycnI/L1jQdXLDUWfC2vLU+/MKXHelfyN+/R2nAuI9wcR653xeS+h+gKKR8ojfSY0+9yLuCckv2uEPO3OqYq5X2P/MvJ82k0T5/nzqcUxbiSXT26UG6pPl8th6THbVR65c5Lqc+0PlXscFr74q+rPhn3kUSTT5Yr84mWcj3MR918k3d3k75g9lVPyWjpfe2HTx+T2bSn3dFxbLh/MPi9Un46l4Z5R4LFMy1bj5YaG6WqcxuCTcmP76/JIoxPlHsm3xOt7y8+zlp43fcR6dO59WeL8EknvLfh4riPp/5LvF4z76zQ5KTpTrnutGq+vFMf21TgHnpATu0UuqjtKTuheLJephstJ/lmS/qy+e5xnU/QUtmC8ei9X/1Gu264Z36cNaJPk5OO9KmEKNHkE74txTL+f7M8+5yXjunpMbkh/MM6LohPmsxsX5YaIhZR0aoxr/XG5YWfh9G/I/T9FLwad3U8XkkfQnqeon+XuGw9K+m3Rn3+T2EfJ+Zp75VElq+X+puzv2Saurz+UESdb526lB8A2Dz5E96xIe7CNkHsQZonz7OacrwivEjeOz5b9N7TzJhfMj5Z7snxTjXNoXif33n1RrrSlPcf+JiefesxhN4/j65J7BW+Q7DtDMaQ9eVAcrVi1XTGPotzz4lG50lFopW5OBQA52V+VC5hp4ryUhWvlQu8NcqVha7ngvqc8pPk11RPnC8nTBFSV9CosONa099AkuafNUnIF49DsPUlhYnQUMn5dRrwRw4/kSs5z8nDUTZI4j5FXlM96E5XSW79JzCfKvYjS+eCrkvaL7xds9fXfR2xpQ89lcoV8upxw/kruvVlS9wG5AHyPCpryqEncaS+bL0Vc56meON9Arvg8L0/fsYG8sPE1cT8uo3fxCDmhd4U8TLhHD8zkGM+e47yk4/uV5JimibA+E+fxnqJGG+TLKu9R88R5enxXkBtUvl3WsY04hsjThPxZrgg/KTdIrS4nfp/Lrr8Cj+d6yjWKy6NLuuUeequl8cjPijPkJNmuSjoLFBDrMDU+v94b96074r60fnack/f8QB5B12sv2ALizs/3vJCcLNshzoHrlJsySCVOfdYk/j/IZcG0F2y6YN2+ktbJ/UzRDWhbqOfaCjvJZZf3JvsOlqc2+ZVavEBxkxizYzZa9akjFpOnMHlejQvnvU9ueL83zo+/y0m0LrmceYFa2IO3H7Eek3v/VnIC9VYVNwpxiPzMrCoSc/JC5RfKDSZDVR+B8p/kXjZenrv6E3EPKXQ0YvzeiUqmZZI7AewV96q+EuebyXW1Qs5d5TrV5WL5sFwm+G8aT9zbzpdHWBY2OjkX2yflhZNvk0f4bped16qPQBwlN1x/TB6VWuiC4Gosh/9b7lH+vDx1WBZvljifpsbEedEjZ7Ny6yi5fLCPpHGx7zdyw8OPVa+HDYpr8HFJexQZa/Y5N9k3Xs4dzJB0aZPPIbsPbFD08WXr/K30ANj+xw/QN+Lb5EpFfxLnac/DveUePKUsktUJm+qFyoXkOdLekIcGZwtNvV8eCvqaXKBfQK6gHicn0ls+NYs8YuA4uVfDBnKPiyfUWImoyIXwG5J9S8s9zFcooSCRPpz3kYfM/UTSR3Pvy3rt/Ukx51uJ58I2cT1tpcZepNvIlYipiqG0cb58U+Uk8NIC8K/lBpEPyxXfo9VkTlp5sZw7JO2VnS8FxJnvKToi4jhCTt69JiebNpAL6E9I+lmZ50A+dnkarIvj3zvFsd0/+xzkOcH/rgKTTrn4RsW5eblcQV9bLphXJe2b+5nd5Yrcb5Lrs6gK5ihJC+a+X1uuMP8wPvsLVU+crx/H9WXVe5JdpILntU/i3UCutD8n6Z/J/nwFNJt6ap8Sz90REccTclImnzh/QJ5n8+MquXEq4sx6Nq2tJonzeG15uRL6mgqcDq2v80xOkCwmJyPvknvD/VKuMD+ughIN8rD0u5UbRSRXLv+j+vRM+ennlpJ7oc+egq6AWIfIPRcvU8/E+YMRyyHJdZ4lRhaWe+zuW0ScTeJOF4ReVe7Ismiybwc5sXu9Iikd58a/ijxf4/c2vabl+Wqr8nMgXQC0Eve3yxTD80s6xlkD6h65+L4jT3uxkZx8GitPHfNjFbToZ+5YZR1SLpP0++S1RdUkcR6vpQ3FS8odHV5q5bkxF7HmE+cfk5+1RY6KWU4eCTFDLp8coeaLvT4a97Smc9f3du63KOYxaiyLp1O47aU5J86HFxRn+jsPkRvTT1Dj6KO95fU4Ho/rb095dMTTkpYp8Jimx3OCXKcZKdfBrpQT59un7y/yPO0j7lHyM/gqufHxx3HNNYz8lZO9j8SxHltwjFkyeYzqjSQ/VGP58F9yDuQ/ckesPeXGvpuKPs6qP3O74vguoHrnpSxx/rqkC3PnQ0WNZQsS52z93koPgO1//ABdSPyYPFTtXiU92NQzcT57qha519MVcjKylJ677b7lHtBfjgdIVS64fS2O/RB5epY75CT5M3KS6g61eC7NXGHno3KFbGZ83vn5nytycvoZucD5CXnu5WkqeMG03MN5amznyvPTPaHcdEHx8Jsl9+QvrDd88lDOHsRZpW1sfJ9WdL4nF4LX7+s8anG8+cLAQnKh/EvJMd9Y9SHB35IbTLIE5NPKzcNbwLEdHPepRXKvrysXyJ6UGwT/KxfMHlTBi+mqSUVL9QrQ1+Kay3pt7p+8NkEuGJeS6I/7/B/lJFSWwDlVHqp6SpzL38//TP4zKiDO4fK99bfy9EaD5YrDL5LXD4pzIU2cj5cTe9vKC8aWMq998ndsGfeyqpIKvXomzr9Y4LHtbTqrEXJvzCfVPHH+qgqcXip338o+x90lPZV7X5o4/0LsW1FOmL+iZNqTAmJOpxA6VG74PVFOMObXMlhOfkZkC8Ld0ey+0qo4VZ+2YISSOZLliuZFcY/9oXpO77aMpJ8VeL6OktdaeVJu0E+vm3Xk0Ub3yg3XWeK8Ij8vnpf0+aI+/ySutCfhJfIzaoacJN897lMVuVfktPjsD5DLO08Veb9SY6eZZeO4LZq8fq6crP2K6sn9jeSE1H97u58UFPui8nP2dUnfUL1cNlzuuPJYnDOXymXxQsoJ8nN+dyUjUGP/zZK+lztHmiajk3N5W/kZ/YBy06iVHOvRvfx/RUwXkZWnlpFHHD4lP5+2jP3pyN8D4h5xrgoeYdDbcZHLiMvmXu9X4rzgmE9UvYx1n5wc/Uny+o7yc7Ya58RtrThH+3lMj5anC/lBsu9DcZ+aLuljyXH+fXZul3g+/DKuseWTfdnIw72SfYPlhPqZZdxr5efCf+TcULpWVFrX/T/VyzEPyCN6Cu2sktyjRssNjNfFOXtmdk7KnQWyxPkFyc+2xShlts7cSg+AbR58iL7RbiNXJuaUOB8hV5SyoexZIZrEee/H91/xkPiL3PP1LtWnaskeKoPkqRn2kFebb/WULAvIQ/9WT/ZdEA+yZyRtEfvSBTCWkiv2L8iVivuLLPTk4h8RD+ZLVF9I82K5MPySckPs5R4QVxX1wFO9oD4mjvNG8hz1VUnfSt6X9XR7V7xW+MJTcqVx8dy+w+WGhmnKLXYSf8dp8frrckPFQyoo4aTGRpOz5F6t96pJMlEeDfHNOFeqco/pos6BtRSjNXr7nXKCcYrc0+307JyQk3vXyoX4lt9j5V6L71HjlAULyaM3dojvj5N7Cq0hL1qcLeL0naLP2SbxZ70cT5B7i10mz0mcFY6bJs57O7daHGtfvYs/KFeO7lP0IMo++/zP5c/1FsSZzmH+afnZ9G7VGx1GqvfE+TJ9/Z3zOM5RcuP9Zrn934j7QlfuvE4T5/vIlaaZRd2/0nNA9YbfmyKO2+QpRL6lJtMqyAn+7ZOfb/VaHA2NEfLUQS+osfI+Lq63J+Se/U2nZSrgfE2nivh53KvOUM8e50/Kz4xvyFO5bCAn06arpNFocS3dISeWd5ZHHR0Z5+ihcueKYXJi5xY5wXuBip1jOT1nL5fLf9U4lv8Xry0sTyFQlcsO90Ws15cRa5P9C8uJ87fi889G0C6v+tQHF6rY0SZXxfH6iuqJ/KFq8gyIr1kyerp6Lrg5Vh6V0JLRv/My1oKO7aBcPCvEtd4t6aTkfelaU/vJCd/fFBVnLub0fnVaXF/rSU1HVu4lJ87/oKTxqqA40wbJNeWpOjeP71eSk/lVReeF5L0ryKMhCh2dnPz+k+WGkU+p55RjWY/zl+VnyPFyHWedMmJN4jpX0snJ99mo1L3j+wVUnzO+Kznfi+69vYZc/t6tyWtpGWycXN9YIom1qIb1rP44Wi4f3iw3jJwoP7Nmqj7V1Hi5s8Irkm4s8xxgmz+20gNg+x8/wOSGpTknzp+SC8s3yInfUoayd9ImJ+yek+eYy27Wq8oJqDflxYcKXTU8Ysha1fOLiewlT7nzhOo9MbpUL3xmD7utVNJcyxHHF+X58FaK78+UK8m7yAnSN9Vz3uXsXG/1gnnpQij/jXiWie0uOUGyVfL+wfJogycV83AXeByHycnPfdL45ZEEWaL5q/njJs+1vYncm3t7JfMutjjedI7UqXEO/zXOhao8N+XY9L3Jz+6afDatPgcWjOvoRc05cb65nDifISfzLo5z5Loi7rFyImmy3PCxRe61deVK8YflHpBbJ69lc8hX1aSQXPQm97B5K+5dmyX7Z4/4kJ9j05TMcV5wjOm0UgdL+oekoyR9Jjm3t43Pv2kiouB4x8T94YX4nJ+TnxPZnJRZ4jw7pqNzP19EgmyLiO18Na7L8UNJV8e/8/NFry1Xnqvys2JCCcd2hFyeukz1KWTOiJhekPRt1RcALXQh4OQ8zX/9iPwMu1vNE+fT5N6ahU5rkT8ecq/yE+SEx/HqmTh/LI7zPfEZ/LekcyC75n8gV97TOX93iRj3yP3McDlJVfjImLjeb4vP+rPy2gW/izjTns9fkUf+/E7SV1V/7hY9x+7q+d8pj0bKEuf5qVpGqqBpLZLfOUR+1r8o9yrOGiWnS/pM8r60A8viciPbBcm+IqbEmyexFnRc00bfLyh6Y8sNv8fIyeYjk/enifPPq5yeumkZe5zca3er3o5b/G3fjevvN0Ue3ySGIyUdJo/kTXvtLysn86tKRkuWcVxzn+sjcd+avVBx7rhvITegPaWCe8Pnz4Hse/n5dE58v6Map3EcKpd1DlXjAstllBc/GrFtEN/n771jlEyj2Nvf3IK4JkjaKT028ijam5U0lEvaVO6IN1Mx0j+uw4PlZx69zNn+p630ANje4QfXfAGEIXIytbfE+YFyBfMm1ZM5zOfU93H+hdzyulhu/7JyZe1lSbupwASOci27coVt7eT1T6ieOP9g7OuSKxSFJnX7+Bs2TQoNh8sJvSw5+bF4cL8o6YfN/vYCju1wSRvKBckNkv3vl3ux3CT3JhwvJySvioJRGYXe76o+x/5C8XWYnLy7VU6mZsPzK+nXguOcnfCO2M6VtELsGy+PJuiOa26B5OfyBbeiejTsJvdce0jS+7LYm52LckPaV+WenMfICbOWJxrk6XaelSu1X24WW3y/l5wQyxqpKnLv3mNU4HQhvfwN2X3s5Ljmq/LojpWavCebyqWqgnuSJdfOGPn5erf8DHhU7vl0uuqJhg/K9+C7Je1ecJyze+fJPXD+E+fJ6nICsiqPQFgi3jdSbowo85h+In7/RZI2jn2/kXR5s/fHv98nj/4qZEG6JrHvKjf6rRjf/yvOhbXl58Gz8nzLY/KxtziucXFNvz++X0DuRbiVfO/dRm7QaZY4v1i+B3+h4GOZ3ldPkhN0D8mj5qrydFL5qVqyeeI/ruLXZMknRv4mJyNHxPefVeOC0OPT+1lv/08BcX8zPvc1Va8DfCOO4wFz+Nmiez3+Qm582ir/u+VE7nlycuSL2TVW9KZI1ModJ66TG86/IjeqTlWSiG7ys2NUf14UMUKqk2JNR0VcK5e3f5TEkCXOZ0g6Kvm5/LoMpSR45bLVFCXrHPXx3pFxDRY+nYxcj50a96qL5fJVJfd6ljj/bRnHMhfvL+RnV346x/z9eGF5lOoiRcUWvzed/iobQd0lJ3gflDsFVeXRENk5vq5cjtivDY7v6sqtDZL8TYPk5PMPVGD9UR7l3a3cFDty2ft05UZxynX0J+RprrJ73igV1OmObf7eSg+A7R18aI3zAS8qD+nLehxnQ0DvU8/E+Uh5fuNSeo100pbcYI+SexBnPTLSIUrZIpVVFZgYST7/ijycqionRtJeejvIIwqekCsdY+Thdi9GgaLIh15aCEsfbkPkxpxb5KRN9oBbSk7wTZUrRoUmeOO6OjdieFzRsp4c983kIZez4tg/JSfMi57XLV9Q/H0UFJaJ74fKyemsEa3QucCzzziNVS6U/0dOgpyYe+9ouVDWLQ+tXKDIWJsdVzn5cbt6T5yn/+4xrUErzwW5gPuk3BtwiWR/ukhtdh/bR24w/YCcwFlOLnR+u9nPlXnc5YWSssT5Ksnr2XNriKTPFXWd5WIcLOnsuN5XSPZfGjFvm+zbSu4Re3IJcY6Ic/dkSZ/Ovfa3iPUw1RPno+TkU9GJsfR5+hHVE+erySMPLor7QvasGC4/97K4C+8RncS7sqIXsTzP56Oq99DaVB4SfJe8zsGIAuNaTe5Vdbuk7eLedWlyzLJRiffJPbXTxPn4uJ+UlWz6g1xmeb+cGF04ztfn5akO0rLEBvE3LF1wjNl9alhyTE+XdH38+9Nq7EnYFdfaqSpoVGKcA2s12f9nSbck32e94feN78dK+ngZn32TWFeVyy13yj1L84nzL6iE8nfy+7Pn0ULylBWD5DL3i3L5pRr337Pi/DhZLs9ep2RKNBWbhG77WJPfNVLu9HGZ3BCZTSeTn+P8JbVBQjeJe9E4dk/FudvWI7rlBvWz5EW0s7nA0/vsMnJZ7BV5lEdpU7nGM+DO5Pt8HehTJcaWzrN9rly+zno7L6t6A/Cfkp9ZQ54q9/Kyzw+5XDVebvyfnj+W8pQ9V0v6Q4ExLSw3mv0jvh8Z5+AguXxzXvLetN5zqlz2yq8twzTEbP/TVnoAbHP5gTXOB3y+XKh8PB56G8ZraY/zu5UkzpP/py0f4GUf1yb73xuFiT8m+7JC29fjIf5LFdRLQI1Jul3i68flRGN+ePsn5UJvNm/lC5LWLfi4pq3UQxU9oZPX14jYd8+OrVxBOlOuFBc2dDUX12FysuFN1RMhs1dilxP7G8uJpg+ohIao/DUsL+z6vFwxXib2DVXj6JMevd1aGN974nNcPjt35V6PN8Y5+V8l8yjHe0bLDShvyb0zCp+CI4s1+XfTxHlyH+iSe0Mcr5j+pJXna/J7D5V7By2V2z9MLlyuoWSu+zjer8i9th6WG6XKWjQzP1dpflqQ/VVPnGejEZaQ9GslyaD8NVBA3IvJcxd/PfkbtlPSE0aNc4Ov1+oY4zpbMPm+Ij+XZsq9m7LzI53GIEucH6pc0rGoY5q7xnaNr9koo4vkpM6rco+9W+U5mLMyzfUqsFGt2fUsJ58HxT3tBrmxJ3terSIvkvWynPQp+vn1iThWr8v326xBOj+d331y5XL5Jv9H0dfW2Lg3/VE950/9fZwXx6kxoVPoVBzJ7x0Wxy07b3eK6+3kuBfsmxzrteMcOLyI81RO2jVNJMf988H4dz65P1geIfUXSQsXfDx7K3+vqPqoiK3VuCDdF+Qyzy9U0qKPcmPjg3Lnmq44hjfL5Zfn5PLPKXIi+p/yKIpj1Mu6AcTaEO+e8dmvneyr5L4uI0/vV5W0Zxlx9hL7anGvqqpxCpkypzbpay2WDeTE7QuSPpAe4/j3u1XgdJ7q5XkpTyn0hmLKydxrK8vP4Z1aGVtf8cr1l3vkdRW+oMbpVjaQE+cPyHWFE+Qy+A1qo4aVuM/eErEeIHcS210uR9ykYuu4C8jlviPj+ycUa4rJjX0zlIyKU71M/he5vlNYZwW2gbGVHgDbXHxYjVNH3BU3sZ/IQ8HukRN8O8Z7sh7nd8m9CQrrjaPeC8BtOSwmfVDJhfSlVa9kLijpV3Li/DfJ+xaOh96fiypU5goxZ8q9GCbE959U83lhN5MTUL9XwT2NkwfYmIj3Lrnn5VGKqVji9Ytj/9aqz8V9ZhnnjRoTOd+Ve7HcpFhwVU6S9HZ+l9U7L52L8ki54PtX9Uyc3xkFoRULiutAOel1thrnnRuv+mJju6tn4nyUPGXPFSq3V0ufifPkfNhQTlDdXuQ5ICcWz8vtW1bS0RFnNufvD+K1cXHtnSTpCCUNWgUf13Re8J/JU9qcqdwiuvIQ1mq89i25l8vdZV1nEdNaEdP28f3O8f0Byd/0I8W0WOl50qJ4FpZ7tO2V27+6XBnLz0eazvt6dLz+lVbENoe4+3qW7RBxvSH32DpQfob9OP69t5IFsFsZnyK5lH2Gci+nIbn4l5IbK3+e7NtaTprMfl4UcS/LxfWQXG65Q8li0EoaeOXE+d3yM2OJVsc3h9gXijj+L9mXHfsFk3vaRUUcyySG5ZWbAkjurTtd9QbhZeXepW8o7slyGXxduafcVcnfUsR5sGESw4rJ/q/Lz+SJ8pzQ6TD8NeRpAv6v1fHlYs2Xv9+txga+lVRPnH9crv+Ml9eT+K0KbvjNxfs5uUFkOdUXhR8sP6ueVx9rhRQRdyfF2uR3/l3S1Cb7GxZJjPNjv5Ji7CsRvZpcR3xV0k+S/WVM4ZieB1+Qpwk5RLFgYux/r5xofEGxNk6R99leYh0bW3a+riY3oN8u6XPJ+5aQyzP3Kuo9ZcQd5+w1uXtuWo9YTh5NdYlcDj8geS4UcT/Ij9ZIywvpv7eSO168Jj9zH5bL6UUuBp31fP+TnMN6Sl67adF4fYKcU7g1u3fJ5bUV5TLPX8s4D9jm7630ANj6+UEliwbJ8zmeq8ZhtevLvc3TnrFD5F5wJxVxk8vii6/D5N6XWylJMrXblntQ/FUeYj1drjxkPfRWkJPOs+SGiv/IlaCX1eLKe/7zj38vHTFsocYhSU0T5/m/s+DjO0JejOUGufX393LF8tas0CPP/5v1iH8+Ch1Dyoo7d6y/H+fEpYreTGqjxh/Vhyi/P9l3lJonzj8en8MKBcaXLjK4bLJ/wTimz8uL++QT5yPUpGBX8rmQJc4flrRO7NtETvhNVfHT8/xbLhwuKhfGt5f0dNynLpEbHu6RC75Ne9+o+IRDOlLqTrnC/nfV59rOz1v4PbnA/KTc47hhup+CY6/IybGn5dEQX4qYD0jO1W3kHlsfLiimEYrRQ3IyKV0LYHm5x9Ajkr6e7E8T5/uXdQ7Ev3t7lmU9zk+RtGYJn/XC2WeenK+nyc+yKfJc5dn81YvF33CL3FP3o3Fe/0e5BE+B5+mwiOUbcQ+4RY2LV8+en1ieFue0omNs9n3EcZfqw9orSazZAsu3q7iFqxeXK+vnK0mcyxX2F9I45HL5+XJD+2Vyo+8taizPtHrUScNUeHI569LseMb+c+LaOl31+fbfF3Feo2KT+32Vv5dMXls+zouX5DLMFfJzoawe5iPlctbZSkYQJJ/z4PjsZ8hrnYxJ3lP0qJO2jzU559JnwyS5oWxQPha5cfonyo2IUEkjPeU1Y/4gN5R+S/U1htaQe+2/rJIS57njdppcHr9D7vHcHedG9rx7n1x+mS5pmyLP0ybH9NdyPfvB+PqB2L+R/Ex7QV54+4SI+XkVv+hnemyHyM+mo/LXTe68bjZqrZXTOC4o6VOql1cWkp9TPebaz/094+QGqa3kqbIKXbha9TLBJvII2Tcl/Tj3ni3kesQMeR2UM+PcvlUFPsfYBs5WegBsc/FhuVJ8rlxxuE6uGKU342yOx9NVb1FMH0KtLrDnF2+5X07gvCIPB+9zQZQSjmd67I6Ukwt7ywuQPRSFiywhsbBckT9Pbo0/RQUlzHMxHy4P/bpT9RbXSvKAyRLnZysWVCshxnQhuh2iQJPOrb96HN/bJK2RHN9t4yFY+pz7uXNjb/VMnLfFg1ju5fyKcovIqDFx/u7YN1QFTXeSu+8cot4T55fJhd3PKZc4b5fjrOaJ8wclfTnuxbepwIWVVS+8biYPV3xJHqlRlZ8LX0veu4acND+iHY5lxDRcTupfohjyG/erN+NvODj3/jXkKUgKK7Sr7x5kf1F9Lt2DY19FrmBcITdeF73A36C4P92hZFFEechyNrVJ08R5Uce0ScxzepZ9Ko7xBYoKc/aeFse1kpwo3TM7VnFcb5YbfW+RG07+rPpaJ1vGveBNeQHQK1VSw2/+3JNHQzRLnC8u6UP586iIc7WP13aL+9kxShKicsPg2XFOLNTqGHMx/SI+01NUf/6vI0/Hsrz8XM3O2RUkfUbuqHKUvNBiaeUZOYFXlZNlWVl2lJw4nyknoK+L8/sqFduTcE7l78cVjdPxnqFyYvJfciKylIR5xPKNOH7Pq76uweD8V3kaqaqk7Yh1jnGOivtrlsDdU+6l/T3lRvPKIzhuUglTccTvT5OLZ8jPg4vkhp3H5TJi9nesrPrUiaXNvR73sYfkOtao+MyPiM98h+R975PLDA+rSZm8hfGl94NT5TrDYRH3f+Rna7b2wgR5BHjWIesYFT+SOrt2FpA7rYyXpzr6Tvp68v5xKjipH793U7nscp5cz75fLqf2OQWXmif3CynX5o7tBfE5Xyg3lOY71qwtj0K8Jd57RP7+xsY2r7bSA2Cbiw/LvdxukFuBr0r2p/M/HhMPu7JWkx8RN+jJ8hDljeWKUDUKDqUs7jeHmBeX56L8VLLvA3Kv8ifVZB5wlTMn4WIR09NqXMxpkBqTDdvH8T5V5c35mS34eIKkk5L92TC7NaIQdGQvP98Oc7vlE+dZon/ZsmPLxXmEPCflsrn9R8W94kQVvFha/jOMQk1vifNL5GljvlbW+TqX58Jn4x5XVcEJ81xMw+RGkxPlRO13FQ0kufc9omTxoYJjXFzJfOVxn/qonLSZEPtOlyuaH1J9ftLv9fL/Fblo2ih5GPPx8TWd+uyEiPOQiPsbctJhqpr0mivoXPiS6kNYmyXO71PSoFLm9g6eZWcUdW+QkwZXyInSr8nTr5wlabnkHD427md/y85veR7zzeJ8aLeG3yxxfrM84mhpObFf6Hzranwm7COXCc+Q5yfNGsUOludinyJp14j9pDhXFi8w1vT4/UhO5p8qN6qsGfessXP7d7cw3jSRl47a+LLqPcvXTvZ/PY77r+M4l3LOas7l73Wa/Ewp82znYjhYbpB+OLk3NDTsyr1P/17mfaBTYpUbHquKUVry8/dGuQz7fcWaQvI0ItfE/aHsxRMPlstXG6peDjw4/o4DVX+OrSI/Qx6TtEgJcQ6Vn2m/UiTC5Qa/5+SyzIjc+9dVAdOcxGe8Q27f5+Ve8Jsn5+i6cUx/ocapmwofyZWLdXScowfF3zJFLmstGa+n9+EvyR0bCu08KCeeD5bLM9kaKyPLvnb6eWynyKMhx8rJ8X/LifPvN3l/fo0vEuZs83wrPQC2fn5Q9YfDyvLQmqqkXzR5/XC510jhD+b4/bvKlbN1kwdeNoXE3s3+ppKP69Fyr4AblJuHTG6hzQruE3LHuejeY+nnf14cz1/l4k2TDR9TCT3hk3jeLfcEqcoF3LHJa1ni/K9yIX7BIh/gzX5Xb5+nGivOP5Yr+KXOSZjsyyo7W8gV+APjHEgXyzpWTvYXkmzo63OUFx3sLXF+q6T/tMlx7c+5sHsc2yLnI+zr2DbtERT3sIdVzrzVS8g9xX6lxsT5upK+HP/+cZyf68f3m6jei/tXJcScX9BpmpwIf0mudBwdr4+I+9djcu+ia+UEYGk9XCKmneQGqCnqmTi/WR6Vsn3RsfVyjFdR/55lH1XBzzI5cX6+XEG7UO7dOkT1Mk32+U+L+8DoJv9H6ZVSNSZSd5bLOm9F3GmDX9FTcZwuj5L5l1yJfzaus2zaq6+r3vP1ReUWBCz62MX3P477wClykuQlubHsG3Kv2G9I2kPuNb1JUcc1fk9+wfUlcq9/RfXEea+LwRd9zqp/5e8nVGL5u69jonoy6nxFmUa9jIjKfz/QY20S3zh5WquTVZ/eZGzcB2bKoz3vkMsLbbF4Yty/Jqo+4mhpeYTn35N92fpYK+WvyxbGNTT3/bvlstju8f1qEecpSZyHKRmJVECMY+QRm/9Q45Rxv5CfTdnosxXlXvonqT7FyLjc+Vvk/SBNhB8uNz5na1t8P2I9VvXpXbvk6U0ul0f8FD41j6R3yY3O3fI0Z23ZE7vJsb1WbtzJ/o515ManhsS5eo5EKT23xDZ/bqUHwNbLB5PMx5S/AcTD9wK5Bf6XsW+kXAm9Ix7kZc1hfVgUarKCQrZQ2n7x/XhJny77+EYsXXLy62l5nu0Pq7FiV5EL7tfG6+8pMrY+XlsxPv8nFQvQJX9Pj/OlwJjz5+mq8YB7K86DfEHub0rmgi4oxixhP0LucfdleeqHhZL3zHE+OpXXs+FgebHU8bn958iL4GT3jTRxvmjJx3bR5D2HqXnifEzRx/R/PReSfUVUhpvFurakd6WxJp9/VzwPrpF7GBV+vsZnekTcOw9R41ypQyLGqyT9n+qVnyFyY9slKnghWNV7Wlbk+aAvVEwrJVeGfx33sr8kP7N03OfGJveGlp4PfX2Wcm+nz6p54nx1eZ7Yoq+zvuJdRW30LFPj83+DuK++KOm0ZH96Lf5FTubMnhKvwFj7VflW4/Nrc3nKjtlz2Rdx/8rFs69cRtw0ueay9QG+l7xvITm5s6bmMJS8BTGmvW9XSvb/SO6deVvE+185qfuMPOz9XjnJV3gnALmh70Q5Cf2inHzcLnk9S5yfphKmCWh2XqpNy99NzoPhcSy/JzfirZW85ydyp4XzVV9DpoyOFZ0Ua3pPyk/lN0ONZcORcmPUMfKUWN9WCaMi8te0XL55VNIf4vsV1TMR/Y003lbHp1zvcEmfTf59i9yrfFU5sXuq6msarB7nRJGxnig35GcNJEvH15Mk3Zg7pierPqJrz/jZ0kalyuWs78qLVO6ee+0v8jPidjmJ/sc49lOTa7To6fvWkfRLuTz+jFyumb0YcO69pSac+zq28foEOa/wvHoZkcrG1qqt9ADYmnwojYXgf8QN7q9ysjxrXV9Fnv6iKhfSb47vb05uzK2e+7NZL819Jc2If3884ts/vs8KyRepyTQCBRzXZnN0jZS0o1zJmF2QTH9GHip6mZLKU1HHVV6E4zOSds29J0s2TJP0w2R/6b2gk3M0m+d3chQidlW9h8DqUag4qYDzdA156GdWSBgrV3pfklveZ8kF3S37c+6UVaiIz3x6bLfL89evGK+tLRcuD+rtcyn52G6T/Myhcg/dc5X0Lisi5nl9LrRjrHIP72/IPWBuVIk9suSK5U8j3h+rcaHKpeWeb2kv483ifvFeqZRehSPlxNh/5EpGWrlfRJ5v91nFkOJ8bAXcy7Jn+yi5seFMea7nHRSjeeRyQ9Me58n/U9RitemzbHe5F9lfI75FYv/qapNnWZP4N1J9ZN+3k/1p4vwUedhwkT3I0rmIF1TSeNbL+3sbPVPGPeEUuZEhS5YsJ5cP/qncNAElfeZp+ftf8vRM6fPrILnn60WSNox9C8Q1OVIFNqwnv2uUPDLmajkx8rO4/p9QTG0R78saJ05XwQvsNjsH4/ppq/J38rvTRatvlqe+eiOO3x1KEjqql2nOUa5MQ6y9xtqjs4z8jH1Q0TDd1zVUxr0rfu8Gcl12aNwfLpWnIs0S5mPjfdmULPuomI4VH5Q7G3wmvj9bbiBZUk5S/zzuCa+qsRF4Ibln/FQVVC+XG3auknRcfP9vST+Nf+8c5+4Bqq8lkT0rlpLvx5PUZHRXgefAYXFtvSHpY7FvZPL6nnKP7tfkTiBHqw1Gpcb94bA4ruep3rmxEtde4dN49vPY5nuSrx3XXlXSzmXHzDZwttIDYOvlg3Fh8vYo8EyRW9XulHtjZIt8riRX7p+Nh2W6cFKre7tVkjg3TvZvJRfILlfPnkNrxP4/qfgeZGnlfZiSBRHl3kS7yBWhf6l5wb2Qypx6rh5/t1zxeUFOMq6qegUoS5w/nBU4SjhP0yTOT+UeASfJCd0szhXkSs/bchLvdLnAdL1aPDxcLpzdLSdkPhjfnxjXyxby0K/vxOs3SdqijOM4p3Mht/9LcmH8bXkRr+/LiYeL5IrQuILim9tju3XyswdH/L8u8Hh2zLnwTmOVK0gXyT2gJqkNhmGqZ+I8narleDlh9l25J+RVcvKkrGmw9pafW9MlfTX2DVK9or+UPMXJISUcxzQxcmt87r+LY/aYXCleMN4zWm5sfVIuNxS2loiaJA3le/5Tck/c6fKz9hLVezuuphKfZeo7ObOhXM56SbGQXuzPEudDk8+miDn30/PgInn+1+fj3C1kVNE7jVsuLz6gWGNBLsPke2cepFjwrYQY0+mZ7pbL3p9Uzzl/sx7np6nJ4uBFnAdpzJJ+KzeorpLsf5c8jcUTiuRD7P9i3OOOVkFrH+XuBaPVWM4dKSfK2qH8ndWtsmtsmNzT/VJ56rAx8mK0V8U19+XkZwst03RSrM1ijzivkOuM2VQWQ+UE7j2qP8tKbzxN4t5XTjpnxzxbL6Aq6czkfQvJI2nvVswhX0Bs68n16xfiun9E7nyQxTpefl7MlBuuF43z43j52bZWATGOUeQL5DJhtnj9M5LeG/uzjlZvSbom+dkl4tx4TAUv+tnk71g1Pt9Zkk5M9ucXWF88d68rImGelflHyvf6n8ll62zqswXkhrNn5JzCaLlce62kf5d5XOdwbPOd894nd2xpqylm2ObvrfQA2JIPo7HQvYWcAFtMTkiuLld+H5J7cGcFpjRxWkgvLdWToV1ykvQRJXOhyYXxqtzrZeF43ybxcLxOBfWEz8cb//6ZXFibKvfSW131xG2aOC+8J3wu5olRONgqHmp/i2N6udz4kBWEVpanYLhDybQSBcWYVt7vkZM4k+Uhy1V5OOVKSZz/jv1/lvTx5P9pdQPPWvKcqLfLw1UvlKc4Sa+3T8iVy5PkwmXZQ9TSc3Y5uYA7KveeHeThlt1xTt8Qx/ejBcY5t8c2nU7kSyq4t1AnnQvvINax8rNifXlYeylTCTU7XvJ8pWnifFzsX0RuAKrKSajLVb8fF5GAnD0XcLIv6+lyj6RVm7x+p6S/lXROZMmGy1Sf8/MkeVHl5+Se3NmxHSVXms4t6hyQK2onKmm4k5P5T8plgCy2w+Tn25WK9RZU0rNMjQ2/v5AT/BMlfTd5zyZyz6yX1Jg4T+fgLOJ8za7poXID9OVyxXGi6onQ5cs4N3uLtcm/j5GTSR+OczadJmAFORH9U+Wmcysw7kFyIun69FjKyds0AXJQxD+78afIGHPfXyTp/OT7rEHnXXKnmhNz7/9mnC+bFxBresx+GveusyXtmewfoZLL3/LUbFeosfflJvLz9eNqfAZsLNdvbpW0RrK/kDJNJ8Xay3kwXn4GXBnX0N3ytFFLycnR15SM7GmXLY7x80oa9eQe0VW54W87+Zl7qjx6Yu0CYkrvrevLSfOqpAOT/dn9IOtV/qCclH5QrrMVkTAfHfeiC+P7peJ8rSqmmU3eu5VcFnhO7hjwR7kzxTNFHNPeztvc/pVUf+4enuwfkvy70BHKaqyT3yl3UnhCLn+9JGm35LP4cZzLT8b1d5sKXmD5HRzb3nrQkzhnK2QrPQC2+CByc13J85Kekyv8LKvmifNVVU+c/6ygOEfKiZkp8SC7TY09SY+Vk+nZDfnOeG+ZUwWcJvfMPEpO3N4cD/Hd5d7mg+WC+4tyRWipks6FneWk/ubx/d7yUKWfxPG8XJ7nM2u8WFElJfnjmJ0en+3KqlfqT5F7srw/ee+qcuXucUkfKTjO1eUkzVNxnSwT+9MCzp4R8xpFxtYk1rSg9Ze4dp6TEyKb5t47PP620+J9VSUjTjrh2BZ9L+iwc6G/sc5Sk+H2Kn7uxHRO9UFqXAB4tJxA7ZZ7uqQ9zjeSGwmaLkzW4phHydOgvTvZ9xO5R9nJShLncoPldEkHFxhfej/4lJwAWSW+/1ecHxPi3totJ37Hx+sjkp8tIpmzbdyDsnleB8tJ/n/Ev9O/ZX/5Wbt/8rmvoAKfZWrsWXyvnLA/S37+PinpyuS968sNEM9L+kFRMSa/PztGg+QpK85S4+KJWSL07yo5cZ4/19RYjv1sXENvSjov2b+w3Dng3qLiV5Oe1nJPvFsk/by38yX5/tdyY2aRPcuzct941RccnSKXC9MRlFmi7HC5nLuo6uXvNeTRSLsWGPcJ8vzlp8h1gmclTUxezxLnpZS/VV9/KZ0ubKfYly30lz53Px2vbdPk/2r1NHMdE2v8jnS+9Q+rca2Nz8hJ0VfldQH+LdcnL1STqcXK3OSOCVfG9ZY+W/eUOze8HOf22Wpx2VHN1zv7ktwodaP8nNo5eS1rYBkud1bYWk5cL1jAceuSp9+6UTGNibxg8oNyuaUq6Ru5n3mv3DB5s5zY/7WKn6IpPW83jOtoLdXnV19ZTu7OUD+SuwXFPFQuc12i+gLKy8v1w7dUHxk1UtLn5VzIUSp4VGonHls2ttIDYGsoBI+WdFzc8C6SdHST9ywbD+f75bkAs4LxSmpxLy01VjDvkYcsnyX3yqnKFc2PJO//oDx1xL5qXJCojJXZvxYP6PerXvncNOL+keqViaFywWOaWlxoV721d9Vk3+A4Vtk88F+Xe13sJA+/3DdiPktOlJQ6dFHuuXCPpL2S47qznHDM/obsHM3mOJ8iJyRmT+FSUKzZPOpVSQeqXojMPvtV47XPlXg809442VDEQ+UpjabLQ+jS+VXTgscakpYsKe62P7adGm+nxKrG59jf5OfRjZL+IA9TrcR5+jPVe5yP7e3/KTDuHeP4LZzb/6u4994v94L7rZyYulUFzUupxkbqQXG//W4cy5/JDSkbxHuWlhtX7pEb2wqZeiEX83i5oeFJOYGeLZb29+Q9ae/sayVNjn+XNaJjkNzoeLkaexafFOfFJ5J9G0bMF5YRb1w/V8i97tKEc1Y2+3rE/DcVNC1As+OZ/Ht/udfl+XG+ZlOw/FBOMF0pl3e+owJ7Z0YM68u9yZfL7V9anoKp6RQxcU5v2+TYF5k4HxHX2H/lhNRB6mWUWdx/Z691lBz/6WphD3k1lmXGxfW1eXw/SvVF6dIh+CNUUPm7SbyLyI1ij0r6YOzbWO6wcpB6PncXlBt+vlFknB0Ya1YuGBPX+2S57J+fp3iCvHjpLXEuvyVpo3ittOk8m/wdH5TrN7vlXl9Yrp8voGR+6xbF1yWPNE2n3Pm73EA2Xq7nXionzndN3jNY5dS/R8fnfrL8vP2H/MxdQa63nByf+Tf7OO5FdwBJz9sb5LJWVW74u0TSYvF61iv6JUm/KDjGHtMYylPdPSSXa7P7wE5x/e8X3w/N/1x2fnBs2dh630oPgC0+CBcWb5WH45+v+iIuX0/ek91olpF7aZympLVZBfTSUn1KltvlaSOymL4gJxemKulx3uTnixomnlXOsmPze3luv6wH3opy790TFT0G1Jg4b+kcsHLP9nvjM56oxsr6ovKw2gXlSt2ByUNutXiwVOVCUcuHMOcfrMl5UJGHib4l6UOx/3NqXPx1lNzD4H3Jz64oF4zvU27KkXl5nvayf7U47g/IU16kw1u3iYfzh4s4R/s6znKS7M8RU3YO7yz3FrhZTRLnBcbZUce2k+LtpFhz8eV77F4jN/RkjT1TVa/cj5F7cr8lL6zZ0grmHOKtyBXMN1XvUZ4ml34S97Nn5BE1X1b9XtyS60495/QdIzeefUX1++5QOXn6MzWWCx6XR3idqwITDUqmrpAbeWbE8VpQLs88oCQZmsR8gjxlW2mNv3KS4za5QTprpNhBHr3x/ey8Tt6/evK3FnqM4+tVqi/wNzYfh9xB4C15FMISBR/LNI7T43w8Q+55+aL87PpAvP4tufFhpqS75PLs6gXFubR8T/1Jk7izxQgvVEwdlP598miPSUqS7UWcB8m5WYn70PmK3qxxnV0ql2k/pnpvzjXkafP+nvu/VpG0ckHHepI88vTfapy2aSF5MeOG6WPkulChazAk1/Paco/nSfH9MLkM/ogan7uDJG0uN1IW9tztpFizeONrtkbAhXIP5+F9nedyPeJmeQrNUqZpili+qZ4LrS8ud2q7VDH9aAlxDZEbxp+VO6adE/9eJ3nP5nKv8+cl7RT7RsiNaAeVEPNv5OfSDRHT6slra6pJ4jz+zlLWt4nfOTzivVieMmZxuRw2S+6ckN1nV5AbLZom/lsU2zrysz7rmZ0dp+0ijiXj+6xOfkB8P1rutV/2aLS2PbZsbL1tpQcwkDcliyDKvZ7PU30O6PXlHk0PqnHl86yyuVjy7x7DtFoY81i5EP7n+D7tTbJb3Ngapmop8HiOkLSfMhAeTwAAUpZJREFU3AP+JDUOAbxI0kXx75Xled9OTh44+0dhosjjeJ6cAH9TLvTkezytEHF+K9n3Ubmy9P6iHnpygma03JNlOSXD+eK1B+WebZ+Qe5Cmc+ltEufxTrn/c3m1qJeT6pXLIXLleC01DlteQ65YPCiPMlhJHiJ6tZzAKXX4lzxU7lG5EWqV3Gs7qp44L+Ma66hj20nxdlisvTWk/UVO5q6U7D9YPXvsjpXnqryi2f/Vwrh7VMDlXpAvSvpasi8d2v4zuZJ3rOpD31tSkZe0mVyx3D45pr+Ue5SmI5IWlpMgf072bSg/0xZUQUlduXGv2bRA34jPfHtJG6je+zn/N1wu9zorczjz8kpGaqg+9UFWyRwhTyv0qdzPtXLdmIXj+v60nPxYMvf6KRHjwarPE58mfr8v9+osYp712SMikn17y73dNlO9nPuZiHmv5H1DJL1bLkcUtdjjZnLFfOvkHD4ujnOWePi26qMQl0h+diW50eKkIu9bye8fLd9jj5d0TLK/Ii+Mdonqa99cIDdGTFXjtFlF3m+XlhN3b8X5OCRizeIZLyfOn5R0bsHH8j2KUTq5/T+IY/j55G94SH72Hiw3OHxSfu5eVcS9q5NizcXXJSfB/xi/fxnV660ryYn/9ZP3p8/dw+Vy8CIFxDlYfm5uGHEtLGlLuf71ttyxaYfk/bvHcc8WtSx04d/4mq1v8krEmY04S0f6ZD3OX5XrFSfIo+fWKSDOMZI2zO17Nu4Fv1KuYUyNifM9Wh3fnM7b+Ppxuby9ieqNUJ+XOzUekHvvanIHt6J6a2f3+j3UWE9YWe60sJvqz9x0vbuPy/mQTTi2bGxzt5UewEDb5AU+z0y+Hy4XJk+TdGzuvRvLPfYeUmPiPE1Ut6QQpF6SAnKh91olBVw19sw7We7tcpViaF1Bx3WMnDi6Vp665ENKegnJ04e8KvfQeUYeCrxAvLZ0FCb+qgJ7PcpDZB+SezNMl5Phae+lVeNYHhP/Xjr+fY5a1EO7SYxrqD73XHccw7sUQ+/jPYfKQ62rkvaOfRW5wH6VkoXo1PokTjrs65w4vq/Lvdq/rKgAx991T8T8YBz7SSpxzv34vUPkXgD3xjmxdOwflrxnR7ki/JCkLQqMraOObSfF20mxxu/pava9fP/9Q/L37CwnqLJhoWmP3VEqoBeRej5zR8uV4H3kQvoW8mJJe/fxfxwh9+b/h1rUQ1NO5r0p6bfx/Uh5WO258rQbaWV4pPwseELSIZJ2jWM/OTmmLa3Iy4nOp+Jc/I4aF5lbUa6sT5OTol+L910hJyS/KD+DX1IBazDIvcMPkssnX1XjgsTj5Ib+v8oV0Kq8uFt2HLeM4/rpVscZv28DuZEkO7ZVuRxwiBp7Ep4nJyD2U/PEecvPA7nx60JJ6+b2nyL3MM86Jayk6FGsXC9TFdhrP73GVB9huEYc46vkCnxFTvb9NvZfEufOr+URlreogMXs5QURPyA3PGWjYNaSy2FV5Rb3TM7lA+SkyLlyY0/Rc9Xmh/yvJ5ev8yNns7gWlEck3a+CppeLe1J2be0jab3ktTXiXLhHMTpGnvv5anlURFUe+TNZBTx3OyzW9JxdJdl/keo94kfK9+BH5Mbo6WpcdDm7b30oXt+wVfHG7xktj4a9O47XrIjty/Kokp3kstb0OI5byKNR/h3fF9LYl4s5SzKeLif1n5E7fmXlrrTxYWO5ke9x+d71ngLiGyN3CDtb9ZF5X4ljfLGcuP+mkpEn8Z41k3vF7q2Os5fzNm3YP0DS88n3u6pxJPUCcgeBEbn/r4jp+ypx/r0cxzIbXf8uOW/0lPysy2Ltkp/DV8rP50Iaejrx2LKx9baVHsBA2uQC+xvytAvZg2RluYJUlRPnQ9VYOc5WPr9PScGixXGuI1fIP57bP1j13oTPSvqIkoqZnPA7P7bHVV8MrNWJ0myO9Uvl3jbNehOuLleMZynmUI39i8lDfx5WQYuMqF5J7JKHrf9FbnV9Ubke56rPUfq0XHB7TgWsdB6/eyM5eXeuvLjcB+Vej3fKCb2D5F54i8vDKJ+Ve2ytL/eAuU65Xk4tiLFZj9eRcmL/Snn+32/KFftuuVfT4vG+1SK+t+Jvzc7lIhch7C3+g+SC5VWqL/g7NHnP5+SCUcvmre20Y9tJ8XZSrE3iXENOIE2M+0F2fS8mVyz3Tc7RtBA8TK6cfi33/7Uy8dTsmbuvPLXFY3KlIqssvyz3Jj9K7p23ppKGX/keWI3/a54ea7mH21vxO7LGyH/E73tCMb2VGssG75Mrpa/Kz4cpSkavFXQuXBgxPiInpPdOXts5/qbfxPe7xPn9lpxMv1bFVOA3jd93i9wY2S0/c9Nj+TPVE1PZlB1ZJfMqOUFdROPZRnLPwaPlXuYLywtnHhexXSBps+T95yqXOM/9f628thaQyy/XK9YDiGM2XC4j/CX2rab6yL6sYv8TSXsWcY4m8abX2Ojca++La+g6JfMoy5X2u+WeezfGNdnyJHTEepvqDSevKeYmlpPQD8nlxQ81+4zVs2GilYnSUXKv5q1z+9PE3TrydEFVSV9I9mfHcpyShqwCzoUu1acGujtiOzh5fTe5rnCY6tMEDJHLttvH10IWre6UWHs5Z7PRO8fJ99Gj5MbSt+U1TXaWE+pXyw1wWVlmqFyneFTSoi2MeYxcd5ws11kmyNNGnRV/w3nyM2C8PNf+1Ljupsbf86QK6LjSxzX2MXmEzBS5nHCA6mWAtDPbUDl52ZL1znIxLSDfny5S4yid5SOGEXIS/7U41mNzP7+2PCqtpQupzuG83SVe200uFy6l+to3s3tBxzlxsgoY9a3GBvF0loIrVE+cZ2XHdeM8nS53BFgkrrVr1Njo2+qOFR1xbNnY+ruVHsBA2VQfdj27h0vy2gS51foNSZ+MfekNciO5cnKqWp+AHi9XeLIK5Klyr7C0d/vCclL8ViULD8m9yybHQ+9wuRdZS1fmlhP5J8qFhjTZnBYYviT31thCLiA9JVcyfykXjp5Tixefyj+cVO8psE/Evpo8lOoVOXG+QvLe7eWejj9VcYn9zeIBd5SkFXOvrSUXgmclD7ll5Yrw/XIF8ya54NPSCqbqPdm6VK8YHBTn8Oq59/4hYt4t2fceuXBexhy1adImm6c46ykySh4a/oycKMl6xaWJ85Yu9Ndpx7aT4u2kWHOxbCrfL+9SvSB8k+o9Xc+QK/bfVM+pmtaTpw34TkGx9vrMjdffJU83ta2czH9TbsB+SH52ZZXmNPlzqHJTJs2DONeXE9+3K5c4kpOiVfl+mx3j9Fm8eJwLm6qgJE4agzx/5mny8+lwuXH/QsWzWJ7H9A3Vk/5LyiOQlleTRWBbeA4cKT+jhqveEL1B7r1/if3HyAnrfVVAw2/y+5eM3/VHNZnTWW5Iq8Y5kfbqP1t+Vv9UuWRwC2PNEiOXKDfvd7z+N7khZXPV19/JKvTLxn3icBU0X3Gza0w9e0S/T04yXKfGxsiF5GTPmOS9rUw+ZmWvYyR9WB4Nc3V89h9JYn1KnhN20yTWHiP68n/nPI51kFx3yeoLxyqZxiL33nXkZ9bsxLlc7il8ypD4urNcvzlMTuA+JJfF14zXfycndXodCdPK+0EnxdrLOZutvbCpXCc8R26sPkWNDX9Hys/dtM42Qrm1kFoQ85CI6VJ52pj0mumSFyWtysnfdM2pPeTpkbJzfukWnwPNrrFP594zXi5bPSknzrPzZpTcU76oERzZc+FS1Tt5NFtUdaScEO0tcV7Uc6Gv83ZreYT363GtvaX6iMlsJPWVcgN3EaOkhuW+TxPnV8b1P/tYyonza+XGlLfj2vuX6mWZlt53O+nYsrH1dys9gIGwyYWGt+SKZdYTIHuoZT10Vpfn4p6pSETnHuJrqoApLqKwcGLc2P4dD+GqPIfyFxRD0+XE6cNycuFCubf2/ZJuidf3lytN41p8bJeSk/ffSo5PmlTYJ+J/SZ7eZE25p+DDcuXoz5rHSZAmMY6Jh9chikpP8toEuUX4G/H9TvHwO0cltbDKFcY35d6t6XQKafJoCXkY3euSNo99w+SC6Kpy7/9W99ZdNT7XrdLPXZ6u4nbVe5amyemLlSwykvv/ipwTOo3pJ3Jh5la5ArFJ7B8d58z0uMZ6JM5bGF9HHdtOireTYs39nuw5dpS83sIYee7kVyWdFO/5rNygWpX0yyw+uVHwajnJVkSP3b6euT0WR5SnMbg+uWctLfeS6THceR7H+f6Ic7r8rP25evaCvUi+H++pemNL02OoFidxmvy+sXLl90S5YXpd+T52l9wzbhO5Mj9VuUpfAbGlz7F0zs+15R6MG8nlmCWT1w6XexS/IVfajlFB01vIQ5gfUGNCKd/YniVy9srtvzqOcxGV9zER54WqTxuVXVtZRf6DcYxnSTo7+dlF5LLifUo6BrQ43l6vsSbHN0ucXxvnbrNe3K0sf/dW9tpMbny4LLmfZb3jGxLnRW5yfeHoOCevlkcUVOPa+bikpXLvf6+cOO+W9NWCY803kiwol7NPiH+vItcJ7pDnXN42vr9K9WdyUY3TnRRrX+fsc4qRvXIj9UjVG3+HyCOtr1GMSs6fWy2Oe9U4frsk96/8/WDPOJ8Pzu2vyJ2wWr6Ybh/X2FVxjWUN1AvJyeqn5IaVleX67eNqcWI/fn9fz4WhEUva+DBC9cT5N9TiXMFcnrfPJuftvnG8r1WM8panbLtGvvcWMVXXRnLO4udyD+1hypVJVZ+SKU2cLyqX1bdR0jCk1pdlOubYsrHNzVZ6APP7JveuqMrD2bOkV1YRX1duld02vl9b7lXaNHGe/myLYs0ecCvKPVx/Gw+7feXehNWI9zty0nRI3BSvlJPqac/iC+Lh2dK5t+Ve2FU1SXzLFeBsOO5t8TdlSf+x8bXVD49Bqg+tfkSuLP5LrshlMfwo9meLzH1G7q19pgrqWZ7EO0711uAV5/De98lTHFwuJ3iL7uW0qZxknKl64n6w3JPlfrkQWVHSm0n1ue1XbVVcc/k3nC73BDhW7o03VU7YbBevj5CTT9l0BsMLiqujjm0nxdtJsSYxNzzHVH9WDJMTpjcm7z0wztd75F69v5cT0jermHlV5/TMfUDSx3I/8yl5lM8q8X3a8NqqRr/3yxXGn8vJ53/Lz6hmifPL43z5rnpJ+BVwDoySh7DnFydeTm7oPTTZ93O5oedhebq26fJzrqh5NMep/hzLFlfPyibbysncbG2AByQdkvvZZdTYSFxE7/195ed+jxFESnoSx3nymJIFX9PzQa195g5Sfc7Z92b74uuwuM6/Ht8fEnHeKk/l9wP5GfeiWjyyL4l3jtdY/pxUvRf3VYr7cwnn7Ir5z1JOmF/QS6zXSvpgUbHmzsnF4nOeFPeIn8vTIFXlcvduakyWTZB7F85QMiVHi2N9rzzqZUJu/4pxfqQL5R0kd2B6Oj6P6XLnm6KS0J0Ua3/O2Yua7F8g7glXy+WCwpNjqk8J0SPxnYv1n3Kir0djewEx9vca+4pcBxsW97jX5AaLZxT36RbHOafnwj1xzS+U+7lsREE1/oZ2Om8vTr7/QRzTh+X77Z1yA0UR5dlx8hQs1fg8X5MbpM+Wp+dJ1znJpnH6tnoZyafWN0Z1zLFlY5vbrfQA5uctHiQ/ipvHYbEvq9isq/rQlZHJz6wtF4JmSPpUSXGPkys3MxTDgOPB9yW5BTCraB4qV5jHJz+7hNyT6CUVMCeZpB3kJGNWMU7nC/+76vNnbSkXLt6MGIuaMmKY3JPherngtbtcwZkqFxg3kwtvV6s+Nc8weXh4VZ77rcg5tofLvd0fknvc9TmsT57X+DEVlMxt8vs3kxtt3lTMLSgnRaqSfpz/jOMBfZ+aDCkvIfZvxbHbUPXeQV+I2P+YFBpGyr2J7pX0bo5t58fbYbH2eI7F/myKqT3l4dVbqz5c/LNyQ9A0uSB/uArosdssVjV/5ubn/N1MTqS2dNGx5PeNjRiPUn3aisGac+L8FblC1NKpmXqJeS/VR519P/fabnIv3u2Tfe+Te/pnw8ovzv9NLYw1/xxbJva/V258Ol7SR+XegtfHdfi1Xv6voirye0ZsC6XnbS/ve1v1HoY9EuctjHGYPFXEg3JPsGWS/XfKZZulk/fvLnegeEkefXCyctNPtTDWfl9j+eMW525V0tFFxNrLOZuOgBgqd7r4c5Ofy2I9tqhYk99dUX1R4rflKbi65AadfVWfVuY6eTrEdIqelvd+jd81SK6rVOWexQflXv9mHPMPJ/vWUH0Ni6pifn5i/d/P2bhXHC/fd89XQdNFNIl9J/m+36OhPPe+bG2WjYuML/n9/b3GbpLLicvIPbc/p+JG8/T1XLgjYlyql58dKXe4K6xDyDs8bzeRy7V7yqPCilrTYHj83uvkhpAd5I4oWUfGF+Rn2lflKd5uk/Mz31aTad44tmxs73wrPYD5fZMT0L+Km9uhsW9duXL0V9WHWqYJkrXihnhJiXFvo2Rhhtg3Wm7hvFFuNX4l3vO9eP398cC8X8X1JFpNToQcnuxrWomU5wa+SQXNl5b83uHywnKPyq2sy8nD6k6Jh2DWQn9B8jODJX1CLZ46ppd4h8bvfjw+6x6FHdUTut+SG1ferQJ7Puaul/ernoD8QOzL5qc9VJ7vb4Q89++Ncu/u0od7yYnxi1VfHG05uQA0Kdn37vg6QjGVE8e2c+PtpFhzcY9T/Tn2IzVOHXO56hX2rPL2C7kyn5+fvYipWdJYe33m5n5mQXlU0pcLPKYrqv78nz0NjPpOnE+Ov2vHEs6BIaqPkng97l1ry8+38fKcu39XrkeeXMm7WH3Mt9uieNPn2FXyvJqvxDmQTh+2qtw767gizs8+4t1YToqkPfYb5tmNrxsq6dFXQpzDkuN6rTw//W1KEiP5+5ScJB2iJmsLtDjWfl9j6pk4X63o8yF3zt6k6JAiT81xn+oNlfnjW3isud//fiVTciX7L5N7P98il9NflaejK7yMICcbswayy+N6GyFPYXCOpD+pZ0/Y7dSChZ/nl1jf6TkrN1J/NrkmC0+OqV53/E167JN/Z/fbxePc3r7oGHPx9ucaeyvuaz8t4Rrr7blwjZrXIUtNiM7FedtrnEXdc1XPITwen/fSsX9ruaHkNnm03+OqN6I8q/I6XnbMsWVjm5ut9AAGwiYPRft13MiOjptbb5X3heQeMkup4OHXTWL5d9x4F5KHhN0VN8DFY98a8XelC7jsoGRBzgJiHCcnnqapsZdbmiyvyHPUniz3fBtSYoHiqYg3q1zuIFfcHpUbIkrvAR1x9SdxnvXaOrekGPMJyKvkSsYGcb7+Oa65++PcvUeNU0SUfX1dIOmK+HeWMD9F9YT5l+TkYxm9Sjvq2HZSvJ0Uay7u9DmWLQB8bty79pJ7yv9Enrf87Xjf75v93QXHOqdn7iLy4ta/VYkVOfU/cf7HkuNcQtIP5R5Dz0r6WRzDbJHYT2R/R/IzZY1Eyp67D8e58E81mQpAHvn1j7KOacSwsJz4eETJ9EHKdQKQ14u5XQUspNqP45qtX3Cjei5i22OatiLvAb3EPVeJ8/RnCowxK3tNk3sXXhLn71pziqfoWHO/e1LcZ7MREKdIel5ehHUpuTfhGSpgBGofMS4m92a8Xx79cKSciN5K7vyxdXZ+NPnZopPRnRTr/3LOllWeGSdPe5EfIZVvPNtFnkKxsHptHzH35xr7V1nXWH+eC/G+MXK5rJSkbhLHOz5vSzy2T8p5mLQH92h57vIfqb5I7U0lPw865tiysfV3Kz2AgbLFQ+JwuWX7NjWpRMq9dR+QdFyyr7TEnqSvyUPWD5VbB29SL0OoVHDv7dzvniD3FLtJ0sebvL6QPFXAI5rDPN0tjjN9iNySPfTkIZmLlRlbL/GmBaAeiXM5SXK9pO+UGGM+AXm1IgEZ+7aWEyV/led6LGRRt37G/kt5OOPn5IT5yarPc7+MXPj9PxW8gF6nHttOireTYs3FvYA832pVTpY/JPc2bpjuSu4p99ky41X/n7kPSjom2dduifOfqcm0JiXHOVTuSXaG3Ov8YXmaiL/Jz7dF0r+nzE1+ju0gN0DdrJ7PsQly+eZ7bRDreqqXZT6Re61LrhhfI/foLzsBnR3X2+QkfuFz/r7DuPu8xso+rhFDVla8Pe6125QdUz9i3kWuLxwcx/UFecRq6feAXJyD5Y4/J8S19qSkzeNe9oDmMD0SsfYaayeesxPUd91xQTkJeamkBdsg3ra/xub0XJATvH+Kc2TdNoi3Y85bNdbJb8qXZZL3LZc859ohcd72x5aNrT9b6QEMpE1u2c7mnjsk99oyco/D21ViAjpiSRM62YIOU+JGXHqFopeYt43CzyNykn+RKPDsEAXOF5VbWKekOPv10GuXTT17nGeJ/mXlHvOXlF1gU+8JyA/EvsG597dFAVPS6qpPcXS+6onHd8nJp4dUckNKpx3bToq3k2LNxbGA3DvzdUl/Tf+eZjHm/46CY+2IZ26zz1lO6p0pj076gwqe2mIu4v2KnMidJScXZsi9yNomXnl4c/ocy0Z6LRPX3ZVtdH1tG8+Fp+TepWtIWlPSFyPWqWrSW75Njmsh81TPg7jb/hqLY7uD3CB1g+awvkw7bHJ5sCqv1fL+drmm+oh3V3m6g265PP6KpN+ppI4KnR5rh56zWd3xUXmk3KJy3XFLSf+Qe/mvWXacSbxtf4318bwdI3cEeU1tUB/PxdsR56166cymJuu0tcO50UnHlo1tTlvpAQy0TY3Dxg+Jfe+WK513qj4Ev+wehVmPwW/IleCflH3s+hHze+WeZG/HQ/l1uRfh5DYr9OQfem39EFFj4vwGeRqJK+VkU1uscJ0rKGyu+pQXm8e+LrVBb5wmcW8VlZ+pcu+RA+UpL55TQesCzG/HtpPi7aRYc3GPk3txVyX9qOx45hBrRzxzczGnSb3/xj2hrRqs1ThtyLLyiIhXVR8aPK7sGHPxps+x6+M5doXcA70tnmNJrGvLHRVejftBNZ63Z6hNRp0ksXZUeSaJuxOusfTY3qA27WShen3hs1F2+WuZ8fQj3vTetZjqa/NU5RF/bXMedFKsEWNHnLO5mN8bz6y35Xrjq/K0ODdJek/Z8UWMnXaN5Z8Lq8g9zF+TtE7Z8c0h3rY+b9WzTt7Wz9xOOrZsbH1t2U0YBapUKgvIc099T9JR8rDmheQk2duVSmVwrVabVWaMmUqlsqQ8H9VdtVptm0qlUqm18UlTqVQWlocwryP3fLxa0uO1Wu2FUgPLqVQqQyV9RJ5jvVvS+2u12pPlRtW7SqUyTO6R8Vt5xMGd8tC6tjlf03OzUqm8X57+ZA05ATm1zNj6UqlU3ivpMPm4vik3/PxfrVa7p9TAEp12bDsp3k6KNZV7jv24Vqv9pOSQetVJz9xMpVIZVKvVuiuVyiBJtVqtVm23528+nkqlsrGkPST9vJ3uX5lOeI5lKpXKWDlJtpbci/8uSffXarVaG8Y6TF5otSPKM5kOucayc/YoxSKRtVrt2XKjaq5SqSwmN0S9IGnLWq32askh9arJvWsDSR+VdFitVpvVTudBJ8UqddY5m0nqju+Tp8W5UdJ9tVrtmVIDy+mwayx7LvxGft6+JmmzWq12S6mB9aKTzttOilXqvHiBZkialyQq8QfKvbPuUXtX3r8pD13dqlarXVZ2PPOLSJx/Qk7mfLxWqz1cbkR9i4fep+Rhi3tEYb2tztdcAvJD8nl7raSvSnqznSoWqTgXBsk9XdROxzTTace2k+LtpFhT8Rw7SNLekr5Sq9X+XnJIveqkZ26mUql01Wq1av7f7Sg7hyuVypBarfZ22fH0phOeY31p1/Og08ozmU64xuLY7iBpJ0mfrtVq3SWH1KtKpbKzPCXiTrVa7bSy4+mPJknptr0fdEqsnXTOdppOusaS8+Drkvas1Wq3lRxSnzrpvO2kWKXOixfII2leokqlsqBceZvYzhW3SqWyrLwg4c7tGF8ni4fI0FqtNrPsWPqjUqkMrdVqb8W/2/V8TROQ58sLAG5ZcljzhU47tp0UbyfFmooesZ+X9Jd2vB+kOuWZi9bqhOdYJ+q08kwnSRujsh7yZcfUTKVSWUJepPAL7TjaBMXplHO203TaNVapVIbLU6C9UnYs/dFJ520nxSp1XrxAiqR5m+iUilunxImBrVKpVORFZ/4pz//4FUlvtWuP3U7Sace2k+LtpFib6aTnQyfFCgCdolKpDKvVam+WHQcwv+IaA4BiDS47AFinVN47JU4MbDFNwHhJG8lzQ1O4nEc67dh2UrydFGsznfR86KRYAaBTdNpzC+g0XGMAUCx6mgOYb1UqlVG1Nl4op5N12rHtpHg7KVYAAAAAAOZHXWUH8L+qVCqfrlQqv69UKldUKpWXK5VKrVKp/LPsuACUj8Rj63Tase2keDspVgAAAAAA5kfzw/QsB0laW9JMSdMkrVpuOAAAAAAAAACATtXxPc0lfU/SypIWkPSNkmMBAAAAAAAAAHSwju9pXqvVJmf/rlQqZYYCAAAAAAAAAOhw80NPcwAAAAAAAAAA5gmS5gAAAAAAAAAAhI6fnmVe+MAHPlArO4b+OvLIIyVJe+21V6lx9Aextk4nxUusrdNJ8RJr63RSvJ0Uq9RZ8RJr63RSvMTaOp0UL7G2TifF20mxSp0VL7G2TifFS6ytNWXKlPlx/uWOyT3OrUmTJmnixIm67LLLipw6u+W/iJ7mAAAAAAAAAAAEkuYAAAAAAAAAAASS5gAAAAAAAAAABOY0BwAAAAAAAADMUa1WU7VaVXd3t7q7u/XWW2+VHVJLkDQHAAAAAAAAgAHsrrvu0re+9a2yw2gbHZ80r1Qqn5D0ifh2sfi6UaVSmRj/fq5Wq+1dcFgAAAAAAAAA0BHGjh1bdghtpeOT5pImSNott2/52CTpUUkkzQEAAAAAAACgiZkzZ5YdQlvp+IVAa7Xaj2u1WqWPbdmyYwQAAAAAAACAdjV8+PCyQ2gr80NPcwAAAAAAAADAO7TMMsto8uTJc/1zkyZN0sSJE+d9QCXr+J7mAAAAAAAAAADMKyTNAQAAAAAAAAAIJM0BAAAAAAAAAAgkzQEAAAAAAAAACCTNAQAAAAAAAAAIg8sOAAAAAAAAAABQnlqtpmuvvVYzZsxQrVZTtVqd/TX9d/7rDTfcUHboLUHSHAAAAAAAAAAGsClTpuiwww4rO4y2QdIcAAAAAAAAAAawTTfdVLvssouee+45dXV1qVKp9Ovr9ddfr4cffrjs8Oc5kuYAAAAAAAAAMIANGTJEX/3qV+f650aMGDFfJs1ZCBQAAAAAAAAAgEDSHAAAAAAAAACAQNIcAAAAAAAAAIBA0hwAAAAAAAAAgEDSHAAAAAAAAACAQNIcAAAAAAAAAIBA0hwAAAAAAAAAgEDSHAAAAAAAAACAQNIcAAAAAAAAAIBA0hwAAAAAAAAAgEDSHAAAAAAAAACAQNIcAAAAAAAAAIBA0hwAAAAAAAAAgEDSHAAAAAAAAACAQNIcAAAAAAAAAIBA0hwAAAAAAAAAgEDSHAAAAAAAAACAQNIcAAAAAAAAAIBA0hwAAAAAAAAAgEDSHAAAAAAAAACAQNIcAAAAAAAAAIBA0hwAAAAAAAAAgEDSHAAAAAAAAACAMLjsAAAAAAAAAAAA5alWq7rwwgv1wgsvqFarqVqtzv6abfn9tVpN119/fdmhtwRJcwAAAAAAAAAYwKZMmaLDDz+87DDaBklzAAAAAAAAABjANt98c73wwgt68cUXValU1NXV1a+vV199taZOnVp2+PMcSXMAAAAAAAAAGMAGDRqkT3/603P9c6+99tp8mTRnIVAAAAAAAAAAAAJJcwAAAAAAAAAAAtOzAAAAAAAAAMAANmvWLB1//PF65plnVK1WVavV+vX11ltvLTv0liBpDgAAAAAAAAAD2H//+18dd9xxZYfRNkiaAwAAAAAAAMAAtsUWW2jo0KF65ZVXVKlU1NXV1a+vl1xyiS677LKyw5/nSJoDAAAAAAAAwABWqVS06aabzvXP3XfffS2IpnwsBAoAAAAAAAAAQKCnOQAAAAAAAAAMYC+//LIOPvhgPfroo/1eBHR+RtIcAAAAAAAAAAawu+66S7fddlvZYbQNkuYAAAAAAAAAMIBtuOGGOvvss9Xd3a1KpTJ7/5x6nJ9xxhk688wzS4y8NUiaAwAAAAAAAMAAN2bMmLn+mbFjx7YgkvKxECgAAAAAAAAAAIGkOQAAAAAAAAAAgaQ5AAAAAAAAAACBOc0BAAAAAAAAYAB7/PHH9YUvfKHsMNoGPc0BAAAAAAAAYACbOXNm2SG0FXqaAwAAAAAAAMAAttpqq2ny5Mlz/XOTJk3SxIkT531AJaOnOQAAAAAAAAAAgZ7mAAAAAAAAADDAvf7665o1a5aq1apqtZqq1aq6u7v73K"/>
          <p:cNvSpPr/>
          <p:nvPr/>
        </p:nvSpPr>
        <p:spPr>
          <a:xfrm>
            <a:off x="155582" y="-136524"/>
            <a:ext cx="296863" cy="296863"/>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500" b="0" i="0" u="none" strike="noStrike" cap="none">
              <a:solidFill>
                <a:srgbClr val="000000"/>
              </a:solidFill>
              <a:latin typeface="Arial"/>
              <a:ea typeface="Arial"/>
              <a:cs typeface="Arial"/>
              <a:sym typeface="Arial"/>
            </a:endParaRPr>
          </a:p>
        </p:txBody>
      </p:sp>
      <p:sp>
        <p:nvSpPr>
          <p:cNvPr id="293" name="Google Shape;293;p28" descr="data:image/png;base64,iVBORw0KGgoAAAANSUhEUgAABc0AAAL5CAYAAABinwy5AAAAOXRFWHRTb2Z0d2FyZQBNYXRwbG90bGliIHZlcnNpb24zLjQuMywgaHR0cHM6Ly9tYXRwbG90bGliLm9yZy/MnkTPAAAACXBIWXMAAAsTAAALEwEAmpwYAAEAAElEQVR4nOyddZxuVfXGv+t20t3dSEojYVBKdyOCKN1dIilSgiAh3Yg0IqF0S4ogKd3dMev3x7MO755z517Q353zzty7ns9nf2beEzPr3WefHc9e61nm7iQSiUQikUgkEolEIpFIJBKJRCKRgD7tNiCRSCQSiUQikUgkEolEIpFIJBKJnoIkzROJRCKRSCQSiUQikUgkEolEIpEIJGmeSCQSiUQikUgkEolEIpFIJBKJRCBJ80QikUgkEolEIpFIJBKJRCKRSCQCSZonEolEIpFIJBKJRCKRSCQSiUQiEUjSPJFIJBKJRCKRSCQSiUQikUgkEolAkuaJRCKRSCQSiUQikUgkEolEIpFIBJI0TyQSiUQikUgkEolEIpFIJBKJRCKQpHkikUgkEolEIpFIJBKJRCKRSCQSgSTNE4lEIpFIJBKJRCKRSIwSZta33TYkEolEItEU+rXbgEQikUgkEolEIpFIJBI9F2bW192/MrOhwFbAVMCNwEPu/kJ7rUskEolEYvTD3L3dNiQSiUQikUgkEolEIpHowTCzYcDdwPhAf2BC4GLgN+5+XzttSyQSiURidCPlWRKJRCKRSCQSiUQikUiMgJoky8+A54EfApMC28bvB5rZwm0wL5FIJBKJbkOS5olEIpFIJBKJRCKRSCRGQEiyDDGz/YD5gb8Aj7l7h7ufAOwOLAzsl8R5IpFIJMYkJGmeSCQSiUQikUgkEolEYmTYBdgTWA541N3dzAYBuPspcW4hYB8zW7J9ZiYSiUQiMfqQpHkikUgkEolEIpFIJBKJkeEo4AxgYmBPMxvi7p+a2QDoRJyvBKzSNisTiUQikRiNyESgiUQikUgkEolEIpFIJDCzvu7+VRfHhwK/BdYELge2dfePzWyAu38e16wMXN3V/YlEIpFI9DYkaZ5IJBKJRCKRSCQSicRYDjPr5+5fmtlAJLcyHfAo8Ja7P29mw4BjgBWBa4Ft3P0TMxvo7p/V/07z3yCRSCQSidGHJM0TiUQikUgkEolEIpEYi1F5mJvZcOB6RJhPAjhwK/Ard7+pIM5XAK4BdnD3j9pjdSKRSCQS3YfUNE8kEolEIpFIJBKJRGI0wsz61D5bu2z5NgjCfBDwd+AjYFNgSmAPRJ6fbmbLuPuHwPbAVcDmwHZtMTiRSCQSiW5GeponEolEIpFIJBKJRCIxmlDInAwAZnP3h9ttUx1m1sfdO2rHVgROATYEbqm0yc1sDeDXwMvAJu7+Ynicbw0cmRrmiUQikRgTkZ7miUQikUgkEolEIpFIjAYUhPkwlDBzbzNbrt12lTCzxYHtwrO8xHTA5MB94Xk+AMDd/wScAXwPGC+Ofejuh8d1fZuyPTH6kc8vkUgkukaS5olEIpFIJBKJRCKRSPw/YWZWEOZ3A4OAs4Gb69e1w74CewHTufunteMvAh3AmvFdPq+Ic+B8oC8wR/2Ppad570Vs8nxlZkPMbGMz+5WZbWBmC7bbtkQikWg3+rXbgEQikUgkEolEIpFIJHo73N3NrB9wDvA20gV/wd07zGwCoI+7vxnXmbdJK9XdVwIwsyHAasDV7v4ucD/wKrAl8JiZ3RPEeV9gHuA14Pl22JwY/QiJni8j+eudwGBgIDAE+MjMfuXup7TVyEQikWgj0tM8kUgkEolEIpFIJBKJ/xE1eYuJgOmBU9z9P0GYrw1cCzxgZreb2bgVcd4GW0sO4AjkCb+pmU3g7i8B6wNzA8cAm5nZ+MCyKCHoE8A9zVqc6C5E2xyAZIReAdZw96mARYD3gD+Y2azttDGRSCTaiSTNE4lEIpFIJBKJRCKR+C9gZoPNbEB4634VnycDPgWGASuY2fJmdiZwAfBPJHEyM3AsyDO9abvL5J/uvg1wDXAIIs7Hd/dbgBWAKYGTgLeA0+OWHwbRmhrYYw5mAqZFz/pfcWxu1E53d/cnInoikUgkxjpk55dIJBKJRCKRSCQSicS3hJkNBrYFzN0PDw3zZ4HfIA/tI4F9gaWBp4AV3P06MxsKfBf4og029ykJ8wru/mMzuw44GHAzO8PdbzWzRZAky5TAf4CbYnOgn7t/2az1iW7EjCgy4h53/8zMNkDRB3u7+2+ibe9iZue7+xNttTSRSCQaRpLmiUQikUgkEolEIpFIfHt8CThwmJlNDKwOPAqcGxrgf0Qe3MOAN939tfDWnQwYBxHsjaEius1sICLtJwUeA15x93fdfbkgzg/R5XaGu78MvFz7O32TMO+9iOdXT9r6HyTFsli00YowPzTO/whYCMkLJRKJxFgFa1PukUQikUgkEolEIpFIJHotzOwIYCdEPK7k7o+P5LqhwHzA4cAAYNGmyOeKKI1kjzcAUyDddQPOAs5397/FtdcCSwF7AWdEctDEGIBi42QIsCuKHLg1PMnvACZHGzq/cveDQ4JnBiTN8xKwXleRColEIjEmIzXNE4lEIpFIJBKJRCKR+O8xGfAuMB2wkZmNU52oknwGWX0AcALwObBYkJeN6IJXeuvA34GPgE2RZvXPouxmZtPFtSsAfwOOApZrwr5E96OKEIi2eAfwE+AnZjbQ3T8E1gI+BD4GXjKzKYE10abKUGCD0LJP/iiRSIxVSE/zRCKRSCQSiUQikUgkvgFmZlXyziAQp0Ee25sC+yBP8iNKD20zmxxYG+gAft+kLnhlr5mtiYj7zYF7gwBdFnmeb+PuvzezAe7+edz3W5QEMqVYxhCY2SC0cfIpsAXwnLt/UUQizAZcBIwHTAU8gmSE1iqva4/1iUQi0R6kpnkikUgkEolEIpFIJBKjQCFv0Q9533a4+3Nx7mhEnu8dnw9x9w8Lj93Li2u7XRe8SvrpLQ+5mYFJgKeCMK+SPe4ThPm4wJJmdltonO9cfufutDXRGJZDkRGbuvuT8PWmylfRJh83s8XQRtDUwOPAC9Fesh0kEomxEkmaJxKJRCKRSCQSiUQiMRIU8hbDgD8CcwBvmtnl7n60u78bxDnAnsB4ZnY7sA3y2v1d9be6y1s3knx+hcj8jvAsHu7ub6Ckpe7ub5nZOogw38vdDwsZmY2BZYAHkNxMZWsSpb0MZrYgMIO7X1Q7NTvyIn8grquiECrifHBItTwWpfp7fbIdJBKJsRWpSZVIJBKJRCKRSCQSicRIUOiC3wZMC9yOHNAON7Pj4pp3gGOAfYGtgCOBLxGB2a160JFodDtg4/hfw4CngVXjkouA4WZ2G3AusGdBmM+GvOFfB17uLhsT3Y947icCs3Zx+m1gGNLfr66viPNBwMFmtnj9pkz+mUgkxmakp3kikUgkEolEIpFIJBI1VDInQS5/B5HKO7j7v0N6ZQdg57huG3d/GzjMzK4GJgRuaUjeogPJrxxuZhMCP0ek+VVh+wvArxGx/jDwezMbP77TEciZbpvC8zgTn/UymNn3kETQGu7+fGzyLOnuf41L/gW8AhxgZtu7+/PF7dMBSwOvoQ2hRCKRSJCJQBOJRCKRSCQSiUQikegS4YV7AyIcP3L3TYtzUwDbA7sCJ7j7tl3c30gCRTMbAJwKrIsI85Xc/Zni/FTAJkh3/SVgMPAGkmP5USZ77L0ws4WAu1Ci2W1io+Q8pGO+VSXVYma/Qclgb0GJYV8E5gUORhI+i+fzTyQSiRbS0zyRSCQSiUQikUgkAqXWL0gIut02JdqKqZFW+BrA5aEd/kUk2nzZzI5FhONuZjauu29c3twgCfkl8m7/DJgRWNHMTnX3T8OOF4M0vQBYBXmnPwbckMkeey9CmucQlGx2m/AwnwD4PTADsL+Z9Xf3c919VzNzYB3gH8CHwHvAs8D3i6SgSZwnEokE6WmeSCQSiUQikUgkEo15BCd6H8xsAWAPYGVgA3e/pHZ+CqRlPg+wRFM60KWUSniaz4LI8J1Qcs+dgdPc/eP69bW/k22/F8LM+gIDgHtRgs/9geuAa9x9ezP7PnA4MAQ4xN3PifsWQVr24wFPAdcGYZ4bJ4lEIlEgSfNEIpFIJBKJRCIxVqMii8xsCLAtMCXSB/4D8LS7f9JWAxONoE4eh4fuF/H7vMijd2lgXXe/onbvRMBbEaXQp7uJ86LN9kWe7uO4+7txbjzgKGBDYBfgJHf/PMj9VYGL3f2N7rQv0b0ws+8CC7j7SWa2K3Ao8BaS5lmler4jI867+Hu5cZJIJBI1JGmeSCQSiUQPRROL7kQikRjbUSR7HA7cA3wRp4ag5IrHAH9w95faZGKiARQk9FBgL+SJ+xFwq7ufEtfMhRJnLk0Q53Xv7SYSaVYEp5kNA04AZkdew39BBPljZjYO8FtgI0SoPhDfayJglpxf9F4EYX438Gt33y/awTtoo+8o4DflpkhBnA8GfuXuF7bB7EQikeh1SNI8kUgkEokeiNLjx8yWQHqqb7j7U+21LJFIJMY8mFl/4HJgKLAl8LK7f2Bm9wGTA6u7+93ttDHRfSh07IcjqYtPgNeBQcCiwMXArqFh/h3kcf49YIumCcjC1mHAfci7+H7gU5Tk8XVgb3e/1MwmRrIx26Ckn08DS0XSz24n9xOjH/HcL0dzwnUjqmBvpL3/MUr2uj9wsru/Xty3LNo8mQlYx91vaNr2RCKR6G3IRKCJRCKRSPRAFIT5WcCyiLR5xMzOdPej22pcIpFIjHmYHpFJv3L3JwDMbE1gPmBPd7875QvGXAQJ3Q84DXgF2KpoB2chmZNT0WbKw2a2N5Lu2RLoVtK8TEzrATPrAxwGvA1s5u7/jmvfjOPV93oD2M7MLkWRE9eldnWvRyUVNZGZTYoiCG5CGyYfAx8AB6Kmc1Llce7uN5nZgSih7d+aNzuRSCR6H5I0TyQSiUSiB6HmYX44sDgKp/4K+Cmwp5mN5+77t9HMRCKRGNMwGfLUfBHAzNYHzgH2cvcjQupidzM7xd2fa5+ZiW7EYGAu4AzgGQAzWwdYD9jD3f9mZkPc/WN3f8jMNqyu62aMC7xbHgg5ofmARwrCfEPkAV95mQ8F+rj7B+7+9+remGckYd570R+4Gfg58C/gEeAXwCexobJTXHcAQI04vwa4Jo7nJmAikUh8A/q024BEIpFIJBItFIT5JCiU+gDgHHc/F4VXX4e8xg5sm5GJRCLRixGJEzGhciJ6GW1Ozm5mP0SE+T7uXnntLgj8CJi1aXsT3Q8zM2AqpGP+SMiXbAicD+wXGyeDgZPMbDkAd38qyOtuW1Ob2UzAq2a2QeVtbmb9IunoZEiKBTPbCDgLtdlDzWwg0rZeq/43kyjtvYhog0+Bk4GJgYHAS8BX0Rb7xfPdETge2A/YMjzSOyHbQSKRSHwz0tM8kUgkEokehiDE9wVeAzapFuXu/i8zOygu287MOtw9yfNEIpH4lqgle9wNeNHM/oS0ns8CjgP6Ar9w9z/EPbMiuYMXgevbY3lidKLU8y7kT54CHgU2iI3r04F93f3QuO27wLTA+OXf6uaEmsNRwsczzexzd78Y+BJ408zuBjY0s+eQVMx+xSbPHMCcwGPdaFuiYRTSPMsjPfv/AMsAx5rZju7+YZEkdkegAzgIEetntMvuRCKR6K1IT/NEIpFIJHoe7gduACYEpoxjfWJh/2+0ALoc2N/M9myTjYlEItGrEJuPX0ayxzuBHyKC/MMgUM9Gfe9nwBAzm8fMNkVe58OAtbrbszjR/YiNE+/iOTrwF+DHwB+BA9z9YDPra2azoCSKH6CkoI3A3R9AXsN/AS40s9Jz/Cy0nj8FafH/GsDM5gJOAD5H3saJXo6yrbp7h7uf4e6LIdm+a1CbPdrMhgZh3jc2c3YGdkJ9WFO2WlP/K5FIJLoblgmzE4lEIpFoH0pvt9rxFVBY7XeApd393pAR+CoW+7MDOwBHVcnKEolEIjFqhGzFDchbdyvgqVKmwMwWQ0kfN4pr/gM8DmwYhHsmUOzFKLxwhwFHoiTbjwKXxTg7DDgXWBL4KyKfFwNWAwYBC0Y76NPNHuZ1b/gFULTDisC67n5RtOUdkLZ13/g+cwILxOeFQ2Ymtat7MYromAHAdMCkSMf8M3f/JKJmfgesAFwF7ODuH9WfexN9V/F+9QMmcfeXu/P/JRKJRHcjSfNEIpFIJNqEWtLPcVESss/c/Z04thxK6jUrsEwXxHl/d/+iXfYnEolEb4OZLYE8dHcGrgiCx0DSB8V1M6Bon1eAl6LPTcJ8DICZDUGRBn2Bj4AZgHcQ2XhNEOcHINmLORBB+RCS7GnbxomZLRh2rQis7+4XBHG+LLAxMA/wPJLtOCA3eXo/ChJ6OHAp0tyfEuVgOBU4392fiDZdEedXAju7+4cN21qR+8NQ9MPbwEnu/kiTdiQSicToRJLmiUQikUi0ATXC/ChgYWAu5NF4gbsfHed+hIjz2YCl3P3+9BpL9CSMLFoikeiJMLNNkFb19O7+n0LPuvo5BBjk7m/X7ut2z+JE96HcGDGz1VCUwdbu/pSZrY707acFtnD3q4oEsdOjaIMvmto4Kf9Hvd2Z2cIo58nXxHlxbjx3f7f4nHOFMQDRJ90DvIV0yd8F1gTWBS5A0jxPmBLVHgv8DNjT3Q9v0MY+IV01HLgDbUL9HkVwfNqUHYlEIjG6kYlAE4lEIpFoAwrC/CIU+n0RcBPyGPutmc3o7tu4+19jsX8gcK+ZLRAap4lE4yi83r4mykvCsd32JRLfAp8h7ep5zOz5GmHeH9gM+NjMzioJxyTMey8KD9g+6NkPAR5y96cA3P1SM/sMSaKdYmabu/s1ce8zxXhtDclbVN66BwAzmtkLwCPufoq7321KFg5wnpl9FclBAT4s/o4lYd67UYyrPwMGANu7+4Nx+s9m9jSwN/C4mR0RUi07AM8gqZ7GEIT5AOAK4A1gc+D5mC8MimuSPE8kEr0OSZonEolEItEmmNk6wPeQt9BtsVD+I7ApsK+ZvebuB7n7dWbWF9gV+KR9FifGZhSE+VDgCDObAHgf2Nvd32yzeYlEJ4zCy/YK5Dm8I3C3mb0ehHlfYGZgE+QdmYTjGABrJX8dBpwUXrvfAW43swHu/jmAu18dzuj7ACeb2dbufnlt46TbNwYLvfX7kIb6S0ij/Bdmtqy7rxdSbQehDYALzGyQu59dEvq5idn7UTzDGVBb+BdA1W7dfT8zmxnYAnmYf+buHwOHxXXdHmlQi4SYGZgC+KW7Pxvnf4LmtNOb2VXuvl932pNIJBKjG5n5PZFIJBKJboaZDQkt0jqmj5+PVYvdWGicAvwJLZJniuPXACu5++NN2JxI1BFkzhDgfmApYBYUIn6HmS1WyR8kEu1GeBZ/ZWaDzWxNM9vczKYJEuljJMUxL3AhsGoQT2sg2RaAI9pjeWJ0Ijx1O8LT9V5gPpREsQNYGVg6vM8BEefAQSgaYfOGbe1b2YySjr4A/MjdFwe+C+wJrGJm54Wtd6MItLuBXxT3JsYQWAD4CuW8mTlI6s/DqxvgMmAqJOHXCQ0Q5v3i/RrXzOZH781MwAxmNo+ZnQBcHra/AuxjZlt0p02JRCIxupGkeSKRSCQS3YjQRb0a+Fm5OA8MACZAC6LqWtz9ReB8YLI4Txz/uAmbE4kSVbuMxfvGKPR7BZQkbyXkbX4esESSNol2o5LQKLR1T0YbkQ+ifngY8GdEik4NXAw8ARyO5C0Wj/v7tsP+xOhBbJBUEQSLIC/dHwLLAxsBT6F2sVSNOL8mzq/WpL3FpuTvgHWAfwJPxrnXwtYDgLXMbLM4fh+SE1oiPqd3+RgEDwBnA+MiHf6+0cd9HpeNi5K/vtEG+6oIjjtQhE4HcBLwB5SMdBlgdXdfEfglmjtM2rSdiUQi8f9BkuaJRCKRSHQjwoP8CGCX8MiZqTh9JyJpDjOzoYXmaoVXgY8aNDeRGAHRLocC+wMLAg+4+wvu/j5KTrYpWrCfTRLniTaiIEr7oH73VeDHiFS8ChGSWwND3f1SYE5EUK4PbAD80N2/qDzV2/IlEqMFVaQBcA7y0v7S3V929w+Q1/lmwOvAmYxInN8R9ze9cbI+Ih8XAV6sdPaDJH0POCtsnquw9YmYW+S6fgxEPPsH0YbJL4BjgDmLCMbNgUeQ5FRTNpXvxbooQekx7v5M2PkD9H6t6O6XxZxgKPAp8GJTdiYSicTogOWGdCKRSCQS3YOa1iNmdiiwNrCJu98W4bV/BH6EPHX3dfcPzGxS4Ci0MF7W3d9qg/mJxNcwsx8C18XHg9x9/9r5uVBbnhD4ubvf0LCJiQQAQZQuA/wUON/d/xTH+yHSfAuUPO90d3+9i/s79duJ3ovYpL4TGAZc6e5r185X/dZEyBP2unZ7a5vZ7khX/QNgGXd/wsz6u/sXcf5e4GlgvXbbmhg9sFai2q819ru4ZhJEkB8IvAt8jnLcvAcsGpt9jfVdERXxG5RU9zl3P3Ak1w0GZgeORxr838sNyUQi0ZuQO9KJRCKRSHQTuli8PAN8CRxuZkvF4mgL4BYke/GwmV2HwlpXADZOwjzRLlQe4+Hpdj3SAP4YWMPMFiivdfdHkWdZP0JfN5FoEy5FXuVzAndBi5RCxOgpSLd6EzObuH5zEuZjBoJAfAol234S6YH/vLym6Lf6AFs2SUKPzIvd3Q9H7bMf8Aczm7UiRM1sTmBK4OkkzMcMFHJS4wBHm9l8XV3n7q+7+6Eo2us04FzgSGDhIjqmyb5rQxRlti4hDWNmA8sLzGxcYF/gVESYL92mCI5EIpH4n5Ge5olEIpFIjEbEYmBZ4DV3fziOHQ1c4e5/M7NNgL2At4E93f3vsdDYCHlHTgo8Cpzo7k+05UskxmqExEWXnmBmtgaKivgLsI+7P1I7PwPwn/QkS7QLEalzIzAHkhQ6PBLn9QkZC0Nej78ANnL3c9tobmI04Rv6rbmAixA5foS7/7F2vtF+q7I1vHU3RrrUf0VJwT+La/YGdkA5T34HTAHMDYwDLFglD0/0XhR9Un8kGfQasI27Pzmq67s4PtK2310Iybadge2R3fO5+2elLbG5vi5KEHpAbA70y7abSCR6E5I0TyQSiURiNCIIm/NRks8tgUOBpYAlK4LRzDZFGqtvA3u4+83tsTaR6IwiTHwwsBYwOVrwnge8HefWRvrlXRLn8XcaX8T3RIQXYU62uwmjIJEmQl7mQxCxc2Gl+1wQ5zsjHd4kcHo5in5rKBpbpwMM+BNwq7u/YWbzoLG5L3CYu5/exd9prN+KBIp3oYTfQxChfxBwpisZOGa2G/LU/Ry4ARH/VwU5meRjL0Y1NoTTxETIa/wwd3/o297b7Ua2/l+X70W8bzsBuyEZpFXd/eMacT5O5D/JeUEikeiVSNI8kUgkEonRDDNbDLgWSVkA/Njd768tJDalRZzv4u63t8XYRCJQEIrDgVuRDvBEwGDgeeAwRD5+aGZroaR01wK/dvd/tMvunggzmxbo5+5Pt9uWMRWlDjAwPTAJ8CBK+PhJbGDejcjI3WkR552ImyQfezcK8nE48tb9HHm+TgGMh4jp7d39xfA4vwAR6ie6+/FttHcvYGEUeQaSidkJkacnuPt/4vq949yTwLbu/pSZDaw80hO9F+Fh/lcUFfMesIi7v91eqzqj6GcHoWjIGYB/o8iMfwdxvguK3HkYWCX630767LmBnEgkeitS0zyRSCQSidEMd78DeA5JrbxEjLcRjt0vfj8DeaGPA5xmZgu3xdhEIhCE4kBEhL+Pwqq/AywBvImS064Vi+iLgQ2AVVFy20QgdLJ/BzxgZqfUdZQT/38E8f1lEKV/Ba4HbgL+BewQOtCvAQsheYvDUNsdwdMxCfPejSCg+6HolzdRn/Qjd58TeAJYDpg7NgUfRf3apMDiVd6GJlDpOBfE4WTAPe7+zyi7AAcjAnJrM5smrj8YOBMlBj/OzGZLwnyMwUDUZ70fvwMj17tvGrV+9g6UNPd3KCn4tWa2ort/BPwWOBHJB11qZkO8ltA0CfNEItFbkaR5IpFIJBKjAeUiJzwfT0NajzMBvzGzhUAETbF4PgM4GvgIecYlEu3GQsC0wG/c/T53f97d70XJ9P6FoiPGA3D3S5F+/z5tsrVHwt3fALYC1kfe+oeY2e1mtnpoGCf+nyj0oG8HOhDRuCRwMSIe9zSzidz9ddSmv0Sk6jJtMjnRvZgYmBE4192fCSJ9FWBpYH93vxYYaGbDgjhfCNgwrut24rzQMB9qZrua2e7AhMB9cb4/gLvvS4s4/6WZTR/HDwJOQFJvB1fXJ3oX6m3N3T8E9kb91lQoCqLq39pOnIcdA5E00NvAesBQ4KfAq8BVZrZCfI8jURtdDrXhRCKRGCPQr90GJBKJRCLR21GTXfk58CmSAnjNzB4BLgOOMLPd3f3uWIgMA6Z291PN7KJK8zGRaAJmtgSwKbBFzQNsfGBKQlooFvl93P0LM9sBuBlYBzghwq3/HtelxAWdQtBfcferzOxWYBbgVJR88kIzO9Dd322nnb0ZRR1vCDiStHg4IiXGR5uVt7v7m2bWP/SsF0f1/7f2WZ7oRoyLNqg/ADCzdVEehr3d/beF9vItZnaruz8T1zWisVyM+fehTcdhSMd8FjO7193frmxx933NrANpmT9vZn+I44eZ2efAle7+RXfbnBi9KGRODHEwfYAOd3/HzH6DJIO2NLM/ufsaFXHeAzTAv4s20n8K3Bbj/Blm9jRwOHCsmT0ZskFHAS+iDcpEIpEYI5Ce5olEIpFI/D8QId8VYX4+Sog0HS1Jlr8DqwPzAoea2RJmNiHyMD+1TJKUSDSB8GBbEPioi5Dp1xERuWBxrKM49znhdFHem4R5ZxR183546n8XEbbrAMeY2bhtM66XovLSLOp2LpRw+V9BmG8IXI2S054SdbxQSAW86u5r9hQPzsT/jkrirIaPgQ+Bmc1sA4IwR6QeyLN8BWBcLxLHdjchWbN1J+BZ5Ik7NfAHREaeYGYTlG3T3fcHfg6cXDt+lLs/2Z02J0Y/CsJ8GHAKGgseQM9+fnd/B3lqnwIsbWaXwNebLY3yNV1EMcyA8kXc760cErj7rWgzeCbkJY+7f+zuZ2Q/m0gkxiQkaZ5IJBKJxP8D1QLczE4EFkPeOEe5+yvFNTcBqwHzAVegBdPaKDlZEuaJRhFE0R/cffuQC9i/0Nq/CyX4PNDMfuSBuHVS4A1SSqhLhFegm1l/M5savtZb7hv6rpsAfwZ+BGxXkQ+JkcPM+lmgqNvhcbofSvr5mZmtj9rtXu5+SBBN26Boik713AM8NxP/I6IdfGlmQ8zs92Y2E4C7P4+kIfZGXq57uvuhsZkyC3AQkpe4qkl7w9ahZrYb8i6/yt0fCpJ0e0TuL4XI0/G9c96TU+L+ftlmey+KNjsM+AewAEqk+QSwCnCTmX3P3d8CjgBOBpY0s79Ba47ZzTaOY2aTx//7wsyGm9lP4vRjSN7qp3H+82LsuiR+zlT/m9lmE4nEmIIkzROJRCKR+H8iFu5LAscBd7j7B8W5yjvyb8DitEjzhd39vjaYmxiLEfxjX3f/JA6tBuwPnFR4hp0E3AVcaWZ7mNmPzGw14FjkbX5x44b3cFTEVhAj5wH7mNn80NKnDW/87YH7gS1RktURdG4TgpmNg7Thvx+E+TDgQUQyAlwKzGlm56FEifu4+2Fxbja0OfEB8F6jhie6BfGOeWyIzIPaxr5mNmNccioiHB0Yz8xWMbOt0fs4FFg1SPSm17+rokS0uyDysfounwM7AxeinBHHm3T4O0XtZBRP70a0WaOVv2ZVd/+pu68GbI4I9MvD4/xt1FYuBj5poq2aNMvXBU40s9ni8EPA2uF1/hzqdzcx5QmoiPN+KILjtbgmkUgkxkjYiFG5iUQikUgk/huY9KFvAX7k7jcUXpGV9i6xGH4zFhqeXjiJJhGE41cVWW5KojgN8BSwNZIxuNDdN4nzCwM/Q566fZBO6ZPACuGJ1hO0VnsEQqKpIzyg7wTeQvrZV7r7p8V1A4JsGAo8Atzj7uu2x+qeD5M++cmI/N4ckUmvA2u4+ytR30cCGwM3uftKZjYISWEdE39miUpHuAspokQvgbUSaQ4Hfgf0BVZC+uBXANu5+/MR4fFTRKgPAh5HHr0/K7y2GyWhzWxiFFn2K+BeYC13/6D4Tn2Rh/GOwEEhzZIYgxDk89+BJ919U+ucB2dltOFzMYo+/DLGiI+rTaLu9jY3SVsdCrwCTI68y3+KcnN0mNmcwG2IID8bOANJuO0Wf+J7OR9IJBJjKpI0TyQSiUTi/4kgzW8EtgNOiUVGSZivhjQfTy08fBOJRhAE+WbA3MAvo30+DVzt7tsFObkJIs4vqIjzuHdBYELgXeDeuDeTftYQpMhf0AbDT4HngxAbjObbVWLV/rHpsD4iKTZy91vaZngPRnhnTowkbeZHBOjK7v5Ccc08wC+BLRCpMz7wBfAJsHRu8Iw5iH7sfuAl4DRE4C2PCPLbgZ+HTAtmNiUizd/ySLrbRL81srZmZpMC66GNnwtRAubPa8T51sAJ2VbHPIQ394PAv919lTj2dXs0sytRLpwFIgKhuq+xzT4z2w74LfKG38Ddr47j1Zg1J3rv5kWSV68iL/kfZj+bSCTGZHSVSCWRSCQSiUQXGJnHj7vfZmb/RIm7rgFeKEJyJwY2QN6nuVOdaBzu/nEQ42sBk5nZvGix+5s4/46ZnRmXHx5qIT9196/qEkLxDiRhPiJmQh56O7r7s/C1B+EWwHRmdoO77+juX8T1d6DEhXOgKJVEDdGHvo2kNfoCUwJzmdlLVT/s7g+Z2S5IW3cF4DNETl1S6UNnex1jsDHaFFnP3R8EMLN7EJF+CnCsme3i7k+7+0vljUE+djdhXiV7HAR8H/UH7wGXuftrZnY6YIg4NzPbwqXHX7XR4+LvJPk45uEL4GZgDTNb1d0vi7ZSPet3URRNp+feBGFe2DAt8Ch6x/Yxszfc/R7gyyDO/2lmKyEHkNlRUtvcSB8DMKo+J6O0Eon0NE8kEolE4luhFk47JTAQeMeV0Asz+xFKRPcM8GvgHqSruwUic5Zy93+1w/ZEAsDMjkXejG8iKaGHy42gwuP8MOBc5LmZC+FvAVOywUeBPRA58jO0iXYV8DnSjt/Z3Y8p7vkVSg68TuWJnuiUB8LDu3gRRIYfCsyCPPmv+yZiMcnHMQtmtifSBZ/X3V8oZNCGAwcCOyD98t3d/aUmZC0K20r5mL8DEyFyESRrtYW732pm46Kon0OBC4Ct3P2zJmxMtBcRFXMTmiMe7O6XxfGZgMuBv7n7Ng3a04kMjbb7Cepfd0PzhO3d/e7qemBAvb1mP9u7UVvbbALMiXIv3OXuV8TxJM4TYzUyEWgikUgkEt+A2qTyaKShegfwgJn9wJSs6W8oud8EiCh7ATgHWAKFryZhnmgcZtanIiGR5+OLyNtxX5POfkdIAxAbQGcCuyNiZ7eu/ubYDmslTC3xGtJaPhK4DL33q7r7yki26d+obygTf16K+ogkzQLR15aL8y/d/SZ3vx21yaeA04Hlqno0sylMSR+HlX8riZwxDi8C46CIA4C+QeZ8APwVeB9F0xwJ0BRhHv/rq/AwvyHs2BR57m6GktFeZGaLu/t7aENyD7RBuWtTNibah9jAeQhYBZgeOMXMrjSzc9B48SXa9GkkMXTVz8bcFTMbz90/cPcv3f1k9A5NjKI3FojbJgfOCm/zr5H9bO9FtMtqbXMBSgq/SJQLzGwb6JTMNpEYK5Ge5olEIpFIdIGuPCvM7EJgYeAQlFzsdGAYsJu7nxHXDATWB8ZFHkX310PFE4kmUMgFDACGI4/ngYgU3wBt/PzS3V+vbQz1A9ZEEhfpaV7AWsk8ByKN+IFB6GJmE6Lokn7As67EhH2Qd/TFwHHufkrZt5jZYM88B0Cn9joM9bGzIGmWc5HExatmNiPqd2dEmzr/QUk/DVgwveF6P0bmIW5mU6CNpklQ5Fapbb8JShh7I0qquHrlyduAvZXH+/fRJthGwI1xrB+SYPojMAT4TrTxCZGEy6XZx44dsFbC6O+gCMSlgDdQ0s0dvaFEtUU/OxSR47OjjahjUXt8Oa77OYrs+AL1wSuhee082WbHLJjZiaj/3MzdbzGzI9CzB9jT3Q+P69LjfAxERot8M9LTPJFIJBKJGiKE+pyQYamO7YlIsnXCE2ch5HnzHPB7M9vEzIa6+2fufrq7H+PuVyRhnmgHYhL8ZYRcX4rCv+d29zfdfVckY7AYarvjh6fklGZ2EjCDu19QLeLb+DV6BMxsRjObAyAI83FRZMl1wN/N7G4zm8Pd33L329395iDMhyD5lT8ib9M/xt/4etGZhLkQi/GKML8fbU5+hDz4fw+cYWaLufvTSPrmMeBspGXeASyS3nC9H0HodZhZfzOb3cy+GxslBJl3HMoNcouZLWZmM5jZd1GU1xsoGezHtLzRu8PGKcxsOTP7qZlNUrzP0wGTAv+pCPMgFx8DjgdmBn4c3+Utd78o+9jej5FEHo1wPNp1H3d/GEUfLYhk0rZtkDDvU8wL7kUbOrcCF6F3axeT1Bju/gfgYKTLvzUaw+aN+7v8zoneBzP7Huqbtg/CfHdgJ2BHlLT40PQ4H7MR8//BZrZAvttdIwfpRCKRSCQKBNF1K/Ku+SCODUSeuqe5+91mthPSLd8YLTwuBI4CPjezy5IIS7QTQUB+FQTkvUgq6Bjgoeoad9/FzBxFRVxkZqcC2yP5g62L68ZqjzKTzvs/gHvNbDvgceR19xGqpwmBbYErw9v19lhYjockGJaLa5eJZ5IePV0g6qwvIshfR7IWzwTR9HtElB8T1/7blENiY5Q473zPpJ+9HrWNvj+jTekpgefN7Dfufra7nxf91nYod8BHSNrieeQZORPwDkqsONo9I81sYdQOJ0P9whOmhIkOVBJsywBPlkSomd2MktkOr//NbLO9F8XzHQwsjXTsnwfucPcP6u3PWwmMHUV+VX+n2xPVVv8/5rMXAi+hpLpvRhTlp0giZni8b/929zPM7DoUofa8Z9LPMRHvos3G68xsHRSJuKm7n2NKtLwOcJxJzu+Adnia16Lz0tt9NKE2H70A6dlvYWY3dxXtNTYjSfNEIpFIJDpjXUSELeLu75vZz9z9VDO7CngqQmu3RQTjxbGI+AuwNyLTNoqfiURbEARkHxRu/Q5KNvc0yNMMyfN95e67mtkniHw8CXgYmC/J3Rbc/R0z2xrVz0HIG+9L4FBvybLcDpyGPJ83QgvQKZBH7BXAr5LU/VYYDMwD/NndnwIws/WRF/E+7v4Xk260u5LRnVndWBGu7TA68f9HsdE3FLgdETk/B/oD5wNnmtkwdz/R3c83s78hcnoKFI1wXozFB6AN75uhc1THaLBxMeB69J7v6e5/r13yHNI039fMXnT3a4JQNeTJ+QLw6uiyJ9Fe1Ly2b0VSUtMiz+zXzWxtd//nt/lbDZOACyK1gf2CML8IWBT4LpJgORT42MxOdPfH3f2V6sbqOzdoa2I0okY+93H3DldC+Ofd/YsYb69COvu4+51BnA8EdjCz44G3mmqv1Ty0tvGUhPloQLHhNwQ5d7wG/AQ4ANjfzG5J4ryFJM0TiUQikeiMQUi3cQEzOw5YxMyudvc7AMzsB3HNHcWE4hO0S/868j5LJNqNPsD8iMB9rjpYhYgXn/czs/ORB+R96Uk2IsLj6nO0GTY98hC8uzj/oJltCpyBEqVt5O63m9lB7v4xJKn7LTEJ8tR8CcDMNgTOAvZy98NicXcUkhv6a3ljbvD0bsRGXz/gaDSObuDur5mS030B3AScYGafu/tp7v4qItMBMLPFIwJsaWBZd39xdNpnZjOh9/t01B7fj+Nfby66+8sxZzgMONnMfoXI++lRgr0X4nskxgDEWDkIyXS9CfwSJXyeF0VKXGaSlHqjfVZ2mSPgOeAPwN1mtgeSGlzb3f8Zm+i/BLYCJjGznUrSPEm03gvrnLemLyLCP47T70VU3XeAa939w7huTjTf+TVwt7u/2aC9pfb+DsA0yBHhLOARVwLoxP+AKrIlolHvQtJmj6PcOz9C4/AOZnZrvvNCkuaJRCKRSHTG6cDOSH/YgeXd/ZVi4TEhIhgnCvJxHOQd+SSwf5I3iR6CiVCCr0q64uuFcyz2x0NJ6W5x90pWIMndAhZJOqPuLgqP0dPRYvMHwF+qa939kSDOTwNuNLOFXNq11fnsFwp0FW7t7s+Y2TPA6mb2BvIk38/dD4vb5kJ97V3tsTrRzZgY+Aw4Ogjzc4DFgR+ihNtXAqeY2VceibcBTLlHlkaRCku5+6Ojy6CinS6LCKZTKsIcWu910Yavin6iik4BeZc/Cfwgo3jGOCyCZIR+hjadPzezyYABSM7va8K8HbISBfE4EEWR3eXuL5nZFTEPWAa4zt3vjFteBJ4FHgGmRt6niV6OmMNUfdURaKNkqJn93pWDyYF3TDJSa5jZFYgsXws5Ed3h7m83bG+pvf8Fck6aACWpP9/MDik3dBLfHrFJ3Rc4GT3nLd39STPrj/LJnI9kyHZMj3MhE4EmEolEYqyGmQ0Lbxvg68R8zwPjoUnaNHG8mjScgTzhTkO78hegRf3ZuRBO9AQEafM28oZex8xmqXuYo3DMA81s+vLesb0Nm9kEZraRmQ0Kwnwi5JE3hbtfiDTgvwC2NrO5ynvd/RHkoXce8K3C8sdGBJFTJhQrE4udACyJvMl3cvdfxz2zI++n95E8RmIMQxAg5wE3mNnqiDDfJCQi7kNj74fAH+N8dd9LaPG/3ugkzONvVyTnCsAH7v7QyK6r2rO7XwmsHfZvBKyHchp8EW1/rO5jxzDMhpK/3h6E+QbIE3b/iI4Z18z2jA3YpgnzMkfANSj6YRX4OvHfMGD8sL/CvEh7f3t3X6KLeUOilyE2azri93OQBOUbaBPwNDP7jZlNGJcfgeYu1wB/AlZBfXBjhDl87djRn1YE72poQ3Qm4D+IzJ+lSZvGQDgwK/BPd38yjn3p7rehee70wIHAUtkHJGmeSCQSicThwEIRZouZTQs8gbTdOoDfmNma1aQhQgKXRJ5j06EFxvfc/Yk22J4Yy2FdZLoPj8fPkS7lPMD2ZjZrLET6mdmsyBPyTbQASbQwDbAbcKuZTYDkbfqhhJO4+2WICFsOOKgL4vwf7v7TyqO0Uct7AQoiZxjyGr4B+JuZbRIbFBcDpyBy/MdmtqqZHYiIqCHASlm3vR8je37ufqdLr76SBXiiuH5a4HL0fl5Ru+8Nd3+vm2ztgzZ2PovP/UdyaZ84vyowJL7Lue5+c/S9GcUz5uFpNAec08xWQxt6ewdhbmicWAKYsWnDvJUj4G40fu2CNPmr8x+i8W1ZMzvRzHZGOTu+IiTdSsI10fsQHttVRNd8SAJtQ3dfCxHRewM7AvuZ2XB3fwxYEW36bQQs7O4PtsV4zcWmRxEbT4UTwyrAfMCR7n6zmfUfRX+cGAliTBuGxqy+caxfsbF3N/A3tNb9FW3ov3oaUp4lkUgkEmM79gE+dfdPzWx1d7/UzH4RnmOLICmAIwDM7FJX4pyXzGx5NNnoF97piUSjsM6JfDYCZkKL+Nvd/RF3P9rMpkMapYuZ2SVIM3rR+BPLVp5kuTD+Gk8CR6Ikqs8D9wA/JggzAHe/OAiRcwA3s329i4Rv6VE6IoLIGQLchzz2X0YLt9ORDvC+UR4GtgGORxs7dwE7RntPzf1ejKLfGoy8HgcAD7l7KbvTB5EmQ2JDezIkg3GKu59X/p1usnFeYHd3Xy/6yLeARU3JSD/sSmIl2vZEwH6I2H+1fr47bE10P0YhqfM6ysFwGpJD283dj4xzswDboTG5kcijciyPMepA5FG8beXYEYRZ7K37TtFmV0dOIg8CK+e8YMxA0RaORkmVO9DYi7u/bWbHonH4MF1m+7v7O8AlTdtajAuVjNH4iDR/K86vh/LK7O3uR0YExQ7IOeSRpu3tTai/y/H7+yYZnr3N7Hh3v6N6BhE18waK/FsLzck2bo/1PQPpaZ5IJBKJsRYxOXsnPBh+AVxiZodVu+3u/jKwGNpkPgJp7ZZJFL9IwjzRDhQLjOEo2dyOiAw/EjjWzNYBcPftkYfZm8BewALIi2TBgoDMhXHA3T9C2skfIM/mcYHPghDrX1x3EbABsDzwe6vJ3CQ6o+ZZvDnwCgr9XtHdl0WyNssjr6aBLp3VBZBm8NLuvm201/TW7cWIMbfqt+5CkV5HA7eZ2S5xHCS38s+45lrgRkSiXFT9rW5uB8OBlYKoIf7vOMCJ8b9HiHYIknIFtJn+UjfalmgQFWFuZoPNbLOIipkXwCXXcwhKoPgUcH9Ec62A5IQGA5uHE0a38S5mVpcRrKSF5kcJaJ8ujndQSGK5+8bIo3QJFMnzRc4LxhyY9OwXRs4TU6GcLAC4EpX/HtgD2AJF1o7XBjMpxoX9IhLtA0TyT2dmKxOEOSL4QbrsPwambIe9vQXVuxxe+ROacoBUOBW4E7jazBavxlQzmwP1aTchx4UVzWzmGOPGSiRpnkgkEomxEmXYYuAK5F2xnpkdXh109xcRGdkPODjOZ8hqonHEpHVW+HqBMRiFW3+AEtYugbyIFgN2N7O14tpjUcjt9MCi7v7z9NgdJSZBYep7orDU26KuvqgR5xcjb2hImZtRovIwD8+2uZBn8TNx3Nz9ZLTxszoiHiu85O5fwNeEa3rr9lIE+ViRh4ciT+zlUFLd3yEyZLfw5n4F2AR5EX4EXEdro68JaZ5/AX8N+0ARJ1cBq5nZYfB1my6jtmdAmz+PAI83YGOiAXhL//seRJCfDlxqko3C3U8Ffo4I8ouQ9/lRwHvAIsVmX7fMGc1sTuDmIOqrY/1ifjAd8E7lwVuRXkGijWtma8Tnf7v704WHec4LxgBEu/sMbUifD8wBbFxsTlbE+QmoT16VglTvZtssfpZ96MEoAvLDiIz4A9pUvQzYzt0PjTFkVhRF8SrqpxNdwDonVL0SJVW938z2M7P+7v4Ciox6BPUhF5vZBUjPvq+7/xn4EkWrvFVbM49VsLH4uycSiURiLEUZahs76q9GqOKkaPG+KHCeu+9e3DMl0ld9EmmYf9AG0xNjKcxsSbRw+KUrISVmtgvytNnQ3V80s8uQ3uMBqB0/jxKSXRzXdwrdHpsnwCVsJKH3QZRsgLxh/4Xe+4rAnRwtKl4srs9w9lHAzBYD/o42IM92903ieF+gIxbDt6Bw8R8SEgLtsjcx+hFE3qLAz4Ar3P2COD4e2jTZB5HnBweZg5kNcOVo6FZJli5sXRFpqK/m7leZ2VSIeFoQEejboggeUHvdFxgKLBBERfYHvRzVM4zNvlmA/VGC+CMRAfknd98hrp0XmACYGkVJ/CPu7dY2G1FOy7n7SUGEfVGcOxFYE1jX3W8sx/0g2Q8Bfubu93eXfYnmMLK5TJwbBlyIIgp2Ai4q1zHRNw/2BpJ+mtk8qO2t44XclZmdCQxy93XiuvmA3YE1kDf8Peg93ArNI76bfW3XqN71iDS4FfVbtwNTIDnHc4Ad3P0dM5sCRRr8GCUIfRDlPepAY11fYE13f7/xL9JDkJrmiUQikRirUCPMf490Uy80s4vc/TUz2xYRjuubGRVx7tIxnxkYloR5okmYktOehhboFxZt+D7UHl80s9+hcMo13P0+M/sq7tnGzIa4+5ldhG6P9bDOuvBbIC/z24EH3P0VMzsPhbIfihJWroYkWy4D3gGWrBYnuWj7RtwLrIS82pY1s4Xd/e6iP+6PvJo+y7ocY3Ei0kZ9AW1GVYv7d82s0oLeG/jKzI52yad9XlzXmAesu19jZqchzdeH3P0Fk+zVIcgj8zm0MTkUJa79D7BURvH0flRjbNEPfQqc4+73xPnNgGOAtaP739G7SJjYnV7bQXJ+7u7PAicFOfZnM3vM3XeJy65GSe33ifnsjWY2AJgZybW9DDzQHfYlmkVtbbM50tifEM1Vbg3HoDWBS5H3NmZ2oSshLC6pyW6Vm6y8y1E02Q+QJOYaLlk8kArG89X17v6AmR2B2un+KEnt08iBaZPsa1uobYhVm319UeTpa8Cu7v54zHXvQNGUfc1sR5cU6YFmdlS1vjWzGZAX+mLA4mMzYQ5JmicSiURiLEJMKqpJ5cXIK/dw4CZ3/yzOv2Zm26MJxfpm9pW77wXgChlPJJrG5IjMPTs+/93MdnP3v5vZbWY2GbAM0t2vEiI9h5JXLgY8A5zZrMm9A95ZX3ncKNsjjcd93f3fZnZuXP4rtFh7B3gXWDb+Rm5A1NCVx5tL3uZW5KF7BnCUme3srQSQ0yPN1esbNTbRJHYFxgNWRoTjs9Vi3N0/COK8AxEkLwCnVDe26T27GnnGLwC84O4vm9k2KFHwKogwfw/1Hzc14Vmc6F4UXq9DgJ+icXQ59IyrjdaXCweLtc3sS3fftf63umvzz8zmRrr/WwP/iMMToXdrdTP7wN0PjAiJg9BG1EVmdk1cMx3aoMxk4GMAuljbLIJkrfohmasLzOy37n6/SZLnYjRfHGRmZ1bEeQPoE+/WscgZYXvg8iDO30Pt8uX4Hv2Ar9z9H8A/zOwkYBCK7nklvKizr21hHDQWVfJLA1EukPeAL9z98Tj3sZmdgTYgTgA6zGz3WN9+CGBmi6NnMz+KsHy06S/T05DyLIlEIpEYK1Dbhd8XeZWujTxKP4sFUl9gSBDnU6IQ3FWAI9z9gDaZnhjLYZIQugAtMoYgr5E1wzsEM/suSu65trtfEt48qwDfRwvrx0YWsju2olxsmbRpFwF2Ax5D3jUbIV3iHcI7Zygiz36EyIb90supaxSk01AUBt4Pydtc5u6fxmJuGaQN3IES2b4LzAMMoyVvkRJCvRgje35mNhHqz+ZDGyh/9iKhtpmNA6wFnNkT3i0zuxSY0d3n+RbXJvnYi1G1WZOUxb3AZEiuYBzgj8Avom+r+rhJkcf5Okhz+fiG7FwEuAYlH/0Z8GgQZdOjDZ15gdPdff+4fkVE/C8PPIvkF/bJMWzMgpkdjEjyjYH7kef2eiiZ45+BHd39+Wjf1wLTAnMHYd3dti0GzAZcEMTtIJSkfmvgUTS3ughp8G8ZkWf9UZSHA9NFVEX193J+EDBJQ12KZJqejGP9UH2uiuZfPygdvyLiZCPUX/wN2Njd34lzk6L52OPu/jyJJM0TiUQiMeYiFt/rupLMVcf6Iy+L19z953FsTrTwmRiRNhu7+x1BnP8aOKSaiCQS7UBEPxyMSMblo31WIZhTownzp0j3sR+SEHjB3deN+0eqdTm2IkjdrYApEenwx+LcHsAvEIm+gyspVf3+rNORIOr2HrTJMwHSKb8F2MjdPwrifGnkqTkT6n+fAE5OD7Lej4JU7IPaQF/gE29JrUyI+qw5kEdbJ+K8+DttawdF/zodcANqm0e0w5ZE98NaUl190Di6BNpInQQ5WGwBHODuB8X1VfuYHPhlnGtkPAjZhYWBs1CSvo3RGPZlEOfHIdLra+I87hvoSgz59d/JMaz3otjkMRT1ci1ykvh57fxmSK5vq2o9FGP0BK5kkN1uJ3AJ8Jy771y8O4OBndEY8BSSk3GUVLcv8obuj9ZlV7n7et1ta2+Ema0MzObuR1jn3EWDgN+iueyeaAx7p7hvAJoDrwZ8Pzd8R44kzROJRCIxRiImaYcDSyKd0a8TiQHnoTDAX6GkXnuinfbHge8hYnI5d38rFxWJdqIgn55E5NPnKNxydXd/plgUbYc8dmYG3kD6uot7kRQs0RkRcXIgCmNexd1vMrPBFXkXxPnPEXG+q7s/1j5reweKxfBuSL5me+AtJMuxIfJ4WtWV/Gsw6p9PAx4Gdq5CiBuw82uCLBeKoxdFnzUM+ANK3DYMRRQc6u7/iesq4nw2YAfgco/knz0JEYX2W5T/ZENX4rT0chwDEUTiekhv+bbKc9zMpkFtdAeUXLsizjvND5uYL1ok+wwHkIWQx/m9yGv3kXj3SuL8NHc/MO7NzcgxBNZZw7wPIpufB64NT+3qWB+0pvkrMByNy581va6xSOgc/emPgJujLx2M5gfrAzMgrf03aeWKGIrI89Oz7Y4aQZJfCvzO3a+NYwNRxOm6aK17hhfJXq0lg+M5Hxo5+rTbgEQikUgkugOxoD0OaTZ+bmbLxfEvgSvQJPIilJBmL3df3t13AO5E8gvvxPVJmCcaR3iSgRY9oLDqSoN/GHCpmc1UETfufhzSX90ILZ4XjYV15q8ZOc5Di4nBwJagZFixyMDdDwNOQjI3m7fLyN6Aqp1558R517v7E+7+Jtqg/D0wF3CZmQ2NzYlbkQfngsCJZjZXE/Z6K/nr2WY2VRP/c2xALLorwvxOpFN/MlrIbwBcbGYzAbj7W8DqaFPqXGDx9lg9agSRfzwim9aPY0mYj5nYFbXXZZDnKwAhUXAUiog50Mz2juP1vA3dTZj3jXF9HDR+7YySNy6LkuzOFdc8C2yHZFg2MbPfhH1JOo4hKAjzvwLnRZ/0GPA9MxsWY3GV0NaRc0CHu3/cYETELGY2W3ysHDh+jcaD1cxsvJgH/Aa151dRW77Q3U9w97Pd/SR3PyXG7JzP1lDNVwPzAHMCJ5jZMgARWbIFcCFKaL+JmY1f3eDuX1bRCkmYjxxJmicSiURijIMF3P3FIME2B64N70fc/RxgM5QkcUN3/23cNz6SaHkWGBDe6olEowhvsEoT+jgz2xL40N1fd/eTkNfjcOCSioACcPfb3f3cWGhUuqu5SOZrT6xOcPengcOQVu0apuRUuHIcVMT54UgzdrcGze1VqNqZmQ01s1+b2WGozqrz5u4foXb7OyTJ8WczGx4L5r+izZ4lgcMjZLgJzIC8Spdv6P+Nsag2+SLKYABwDsq9sIq7nwLMiBIqTomI8+nj+reQ9MWJwE0N2jtCf9DVseq4u/8TyWP9oqmNnUTzcOWuORbNA39pkj6rzr2I+rCjgIPMbNM22PdVeObejmSvzkL9154oifLpdCbOt0dE5Iw5nx0zUDhUYGa/QIniq2TlRwBToM3gPt7K2zIp8th+3Mz6N9EWTAnqrwbOMLPZio3G/ZC++jFo3lUS56eg5JOXx8ZQJ+R8VjCzcc1shnjGn5nZOGa2jrvfDWyDok3PMLMqWf3naE52Adq02NbMhpd/MzeCR42UZ0kkEonEGIOYCHbaLTezcVESpwOBTYE9gwir3zsvmmysjmQt/tWEzYlEiULaYDjywv0UyVecCXxRTWzN7JfIy+x9lBT06SZCw3sjCimOgcB3gKmBJ4Hn3f09M5sBkQ5rAWe5+3Zx3yB3/7T4O43Ub2+SfqhsjQ2ef6C+9nNEOj2INiWfKa4fhJKD/hqFEG8fx/sg784X3P3fDdk+BOW36I+S6L7bxP8dk2BmMwOvuvsHxXu2ELA3cLC732NmF6NEu1UywiOA+1C+kWdqf6/b5SNq/cFswFB3v+Nb3LcgcD4iVU/oLe9oomuMSorAzE5E0lyHA8d55wR60wIrAye2g8Qzs3WAE4CVq3Yb/epiaJ7wAtJYrzTOJ0c5fDp609iSGDXMbGkUBTcARct+FeudnwP7I8mzU5E2+LJoc2XRJtc2ZnYA0tt/Cti++t8x9p4X9u8A/Mnd340NoR2pzQ8asrVXzJ9jrrQdipL+NfAAms9eB2wRkSiroDF4UmAzd78p7h0A/Ak53SyTfcG3R5LmiUQikRgjEBOJ1YCJ3P0PcewCRIztFov7PZCH+R5eJPQys92RhuW0wFru/lDjXyAxVsM661MOQkkTP0AJfJ71LrTJgzjfHk2AFwpPuESB2ibEX1Eug0nRZsT9iNT9TxDneyCv1zNcUk1ts7f4/DWJ2NMID+uc7HEdJF2xDTAQEeC/RXq7O3uRbCza99rAuQ2GiZfJscrff4rkGBZ397t7Wh33ZMRG8z+QnvKP3P29OG5Iv/58lGdhe/SeVQTfnSiE/CPUb3V7IrrC5mqTZzhwPcoBMT5wI7APcN+o2qSZHQnc4O5/acTgRLegtnGyOPLOfQZ40t3fiGtOQ/PFI4BjS+K8/ncaNB0z+zny0p3f3f9V9MPlhuQNiDS7v6t+L9G7YWZrI6/hL4Ffufuvi3PjAT9Ez39WlAPnGZQE9OGG7CvH2N2AbVHOqO09csMEcX4uWnvtCFxSEOdrA+c0TWLH5v/W3sMTPpvZnGjsfQqNX/9CmuXvFPPFldGYNhmwaUGc90MyPbmJ9l8gSfNEIpFIjBGIkMWj0WL9N2ghtCDwY3e/L64pifPd3f03cXxbYFxE4jzbBvMTYynMbEaXTEh5bHXgEGCNkAXAzJYCfoJCbP/u7hfG8Z2BhYH1eoOXTDsQi7A7gLdRnoMHkcbjBsAgYJEgzqdD/cOWiOg9umE7y42TA5CMyXQoSfH57v5gTyM+YuF7ACIfn0CRPB4EzlpIE/4aYKeuyNEmvLuslZx0AFr7fFacG4bq93lg/fJcYuSwVnKxjYBXkKTZj+ve+mZ2HkpgvL67fxzv4p3IG/YtYPOmN06CNLgC6IfkLQah5HOfIq/Hm+pEaP29S7Kh96K2kXo9kjWZHOUPuRo42d2vjmtPRblCDgN+3xM2pk2SC9ejd+rC2LSspJG+C1yOiLJz3X2jNpqa6CaY2QQomuBAJGu1Wb1tRj83H5LqeM/d32nYxpI4r7zf/wlsV/M4Pxd5nO8I/Nk7J6ls1PvbzA5F87+53f3lpv7vf4NiHFsUyTS9D2zr7mfH+f6Vk00Q53shR5Gt3f2a+t9p/hv0TqSmeSKRSCTGCMTEanu0IN8bkearu/t9xaLiSbT4OR1p5+4ax38HHJGEeaJJmPTI7wyvoU6ngEmA8c1s2pjI34hCbFcCjjCzJQFcevzrBAnQl0RXWB6RCPsDV7v7f+L33ZHO8plmNq67P4fC8fdA2tuNoiDML0Gk/idIF3ol4FYzW7oHLnJWQ4lnlwRerIhEl6zNBShSYgXgN7Ep0QkNEOZ9Y4E5GEmxPGZm65vZHPH/P0RemYujd26k2taJFmJz4fz4eC+S5bkyvBwxs37RH00NTO5KpgkiKF8DDnD3TZvqt4LkrjZOFkME+f7ufo67n4r6iD7ovV82CKfKa576e5eEee9F4ZV9M2oHmwHfBbZC5N2BZrZiXPsztDm0B9q0bgyjeC8eAK4E/mBmi7p7R9E+p0cbxHMhOcJEL0dX41EQyych54rvA1tYoQEe496X7n6vuz/XBGFuZhOb5GEqG6v+FiQ1ODF6z44rxt+PkfPCX5Geeadk0G1wBLkQjWWrNvx/vzWiXvugpJ//RuPWbkWf9YWZ9Y/fr0CRJ30o8sxUf6dRw3s5clKYSCQSiTECESbraNd9APAV8EMzG1h4l5XE+amION8hjn/egI2ZiClR4mPkIXKRdU5++BqaDF8AXIuiJzZz9/nRxHdiYLzq4vDstfQ0HylmQknT7o6Q/AFRV39CupoLoPB83P1Zdz8iruvXtKFmth1aWK6O9Cl/giJohgKr9bQ+xN3PRR5v4wLbm9nCxbkvELG6FQq33rxJ28KT6qsgE3YEHgLuBo4H/mJmh5nZd4BDgQ4kJZKLyW8Jl0TJuWg9eSVKrHq5KbHbl/GO/Q6Y18yuNrPDgYvQu/gAfE1mN+Vp3hcR/KcCU7j7ndVxl47+Ssjb+DhgmWJOkRjz8GMka7Cvu1/v7v+IzZNVgdmBn4U3L+6+FSLNT2nKuMIbfoiZ7Rhl7bDnHeD3SHLjL7EJOI9J43oHtBHwr9xI7/2oNn3j97nNbGEzWwTA3d9Ea5kjkQzHThVx3vRc0CRv9wQi78ctbP88oh/uQZtPR6I8EsfWiPNNkMPCtU3aXSLelYeBS4BNTIlMewzKuV9slJ3k7rMBi6LN6cPNbKU4/4WZ9Y257lXAGijyL/E/IknzRCKRSIwRKMKpTwa+hxKN/QLY08wGBwnWN659EjgYOBGFuXYbTJnqK093j8/jftN9iTEbQRa9HOHVA4AbzOxcAHe/DYXdHhPlR1XoJdoU+g/yQv4aSe6MiGKR8SRK9rgqaIMsQli/Av6ICOkZ6/fXJRoawpzAYyiJ2+dmNj2SmzoLJftyM5u0DXaN1PPR3U9CpPREwD5mtkBx7gtElK6I2nQjKDyLByOCdnbgdHdfHy0e/4BkF65EC/XXge+Z2RRN2dhbUdu4uQct2M9Dmw+zE8R5nL8VJSyeHSVPfB5YrPKWa6rfcuErlEBxJmAhM/tBnPsqbHkaEedfoaiE+ZqwLdEWTIokWV4E9W3RZ9yA+rKfIMkpAJreSI02OQxt8u2E+s4LzOwPcf6vKFLqRjQ23IM2gfujDfbcSO/lqDZ94/fTEJl7J/B3M/uTmc3n7h8hebQjgX3RxnU71hcvAXeFDRuZ2YTRhucH/o42z7d1aa//DhHnx5jZ7ADu/pG779nUO9bVXMbdv4oNir8C8xNzwq48/ZtGbEB49FNDS0LfJeG4JBqHDzOz5eLUhCiKck13vy830f5/SE3zRCKRSPRa2Cj07kxaeZcC8xJhjEFCDUXk2XXA293pVRiT1/VQIsfrTCHBN4UtV3XX/030fIQHyOdBQA1DJN4PgD+5+y+6uh4ldToJeZL9MD1iO2Nk/YGZzQNchbz393T3e+J4P9QXHAus5O4PNmftiLrIsTi7CfjC3X8YhPn9aGPvp+7+kZltjnTOD3H3T7r6u91ka5U4bzCqs+kR4fSQR+JkM9sJebzdgaQv7h/Z3+lmWyvNz77I+/lY5IH5TPm/zWwq9M6tgxKn9UGJoP/Unfb1RpjZ3ChZ6kldtNvHgNvcfUsz2wWRfE8Bq7j7O/EchqCExa/E4r+JdvC1ndY5oe46iMT5C7C3u1de71W7mRURURsm6ThmwpQA+BSUN+SyOFZ5dy+C+rC13f2Shu2q+llDEUazo/epH9p02hvNETaI64ehSKnp0Ib6FfEdGk9QmugemNlZKLH2r4A3EeG8Pcol8Qt3v8vMxkcyaXtGOaJpRwpTnouzUDvdEm2QXgOcg9rwJ4XX/K4oQu0dJKP5XIN2VsmgBwN/RuvEO939keKa+9FG+sqx8d82FP3SMDSXmRfoi3LzfJ0TxMzmQpvUbyHJuXmR5Nws2Rf8/5GkeSKRSCR6Jaxz0rw10S77cOB4j0QyMcm4BPgOcCaavG2DSJ+F3f35brZxHOT9MyfyXjoESW+s7u6vduf/TvQ8mNmEaBH8lLu/GpsqeyEPzcHIS2cd4EJ3/2Vx30QofHUtpHe+RIRfZiKfQLGwGILkbAz4B/CPOL4BcDZK+ngS8jBeBL2TnwI/aLIua/3XcHf/IIiS3yJv1/1RCP5fgZ+7+3tBov8Wkf/7e0NJKwsycThwC/IoHwf1t48Bf3T3o+LaHRFxfhtwqLvf1YSNXdg8CNXdIOBdlKTy82LBXE/suCLqoweghfJ77bC7J8IkYXMn6qP+gjZ2zqnGMDPbDBE2qyCiZGdgWxThsYqPmBy02/utgnzsiwjHidz9peL8ZsBpKCHogXXivLiu0UR0idGLUWyk9kek08doPvZCcW4FFLG4vrvf2qCtVd80lMjJA9zurQR/E6Cx7QhCQmIk3y3b7BgCM1sCRfHsBFwa47AhCbdLgX+6+3Jx7fjAdsBFHok222DvQLTOWg1Jnp2DZOaquU457/kV0t5fs4HxYKB3TgA+EFgCRWvMBQxEUYc3uvtfzGwvFIm2mrs/0q65djH3GoaiSd5CRH8f1A9cDWzq7m/F9XOgte4ANBavHmuF7BP+v3D3LFmyZMmSpVcVoE/x+7nA48C/4uczyCtjUJwfihbGHyIvjdeABRq0tSKWPkKLtGnbXX9Z2lOQjupziFScEYW0XgtMEOenRETpW8AJxX1rIs+RE4F+caxfu79PTyvIY/9R4GW0YHsBLSwGxPkNov47UALQV5BHYf8436chO/sWvx+GCJCZ4vP8iMTvAK4qrpsEaTE/XV3bcN0OBG5HodYLIl39xZFG9AvAjsW124b9R7SxLcyJiPs3gGuK431q15Vjyc7I822GdtndEwvwc7Tx8G+k+XpN9FHbA3NH23geeW1XbWX3OPZPYFjD9vaNn8MQ4fRoPNeLELFf9aGbRTu9DJi33fWcZbS3g6rfrzZStwHmKJ7/SsCr0YetiuRYlkGSKH9rYjyI/7lg8bkPkg7sAN4Dlq9dPx4iRj8Bzqi+Y5YxsyCv7a+A73VxbpNoJ2sVx6wH2Dww5iodiOwft3a+HHOtfqwb7Bk3xrCfxuf+MZfZIj4vHmP/C2hO/udiDnNgD6jPAcDlaA0wcRz7E/KE/wDNySYqrh8HzRerus21wuh4Du02IEuWLFmyZPlfCwqvfa6aUCLt34osWx4YGMcHI5mUn9EGQiTs+QppUf84JzFjb4mFbgfwNnAzMF4crya4JXF+fHHfDMU1fZu0uaeXasEV7/+1KFx9RkSGvYg8yysCZW5ElmwXPyuCrZF3slzUIrL8CUSSzFQc/zEi9e8BdgV2Qxt/bwHztKluF0Mk6Gq17zArkpB5GJizOL5Wu/s5FElwVbxvO9S/U/2ZAAsjkn25dtrdE0u8Lw/GAn11lDT1MVqbgKciAnK2uL4/cBBa7DfWXxXPcijaRL8DyVz8GpEMLyOCpCJOK+LpVmDmhut0BIKrq2NZ/qs6nTee6eD4PC5KAPwW8AVyXtgFkc+Gci08Guc+Q04Xt9PaSO2Wthv/e2JE0t0GfLc4NzXKZdIBHAWMU7t3PLQB0IESmba93rOMljYxQluLuUAHin4CRc1UfdzMaPNk63bb3oXdg4ALUSTHNsQ8tzhvXf3eTbaMG/OAl+LdfzbGsWlq102DEmbejjaIO9CabcY21WE191oAbf4uGZ8vRmvKhZEMTrXxO9HI/kaW0fA82m1AlixZsmTJ8r+UWOzcg5Ikgsilz5F27e0xqViuWjy12dYfAgsBj8SibOVqUZblv65LG9Xnnlro7F3TEW31aFqeI32KSXJFnL8OnN8bv29Dddq39vkQFKpafZ4Ahaq+gojzLt+5rharDdi+fyzIvkeLwCvbyJJIy/wpRPqcCczegF1TR/+0Z+34StFuF6lsLdrrEnFu/S7+XrcT56N6frGwvBZ5bf6iOF4nzvuhRf6bwBRNt4eeWmptcicU6XALMAVKprgZIs5fQV5vy1NsRNGGjT5ESP4WbeTMWhyfOOYMLyG5nur4ViiJXWMEA52jTQYBQ9r9rHtziWduyGv8y2iXgxHpfC2Ss1gAJSH8Cm2iVBFe/RDR/rPo+xrbSEWSUK+GjQsXx6dE8kGfIS/ZQbX7JkARaOmAMQaUWn+wMrB0/D4O2lR5CZiuds98iABep932j+Q7DaRFnG9NzeO8gf8/rJijjIMSgn+KopInj+PV+fq6YgVgPzSvWbura7rB3gmAyag5diGv8fXQnGt7NCdcPM4NRzJoHWh9OU532jg2l0YyQCcSiUQiMToRmn7voXDrG81sE0RCbRLHXkKTtSOBvczsam9Ij67QVq70Kfu6+/VxbiUU2n5MfL7KpVc3OSLV/+bu7zdhZ29EoVP7daK/sq7bbd+oEPb2QYvhi9CCYnvgfTP7vbu/ZmZ94ru8ZGYHIY+yCUo9xZ7+PZtCTcN8K0QurIgI5qqtvG1m2wPHAT8BvjSzHb2W2Mkb1nqM/msp5O10t0eSpqqNuHuHu99qZiujhE+f63T3JqSKBHi/j4+Dzewyb2mjvo8WZsuZ2cPu/nG0ZxCR+iEiUTvBuz/ZY9UnDEU5AWYOW/7h7se6+93xLu0FHGZmuPuJUddlv+GI/F3B3V/uTpt7E2pt8igz+wp5al8A/NLdTzezy9G7NzFwV9EnV4k3rbveMTObESX0fqew2U2JS1909yfiuoHu/kaMwY8hqaar4vqT0KZaU3rrpa7vIWhjZyIzewZ57T/t7p92pw1jGqr32MyWQiTj4YhEnwo4y93vjUvvN7OPUH/gZnZivO9nln8vnlG39V3FO3W0mX2KSPwDzOxAd78r5gD7IEL/2LjnzKpduPL2XBLHM+lnL0a0hao/OBtJtF0U4+zbZnYCcgi40czWRaTpRGj+2Ac5CTVp79fJakc1H3X3z8xsY/RuHQYMM7MT3P3DBmxcIP7vSmb2sru/H7rgX6AopDVQJGdH2ecXffNf3P1aM5sf2DHWkB91o73fRX3WzEAfMzvH3XcHcPfXzeyCGNeWQOT4/XHuAzN7EUWtjosiaRLdgXaz9lmyZMmSJcs3FWpeWfFzCJo4DkCJyQ6nJccyFHkTfIQmmEObtDP+//GIWDiJ8CaOc9OicOCngI2QB9R9wI2kF/G3qdthwFkoyd81wNzttu0b7B6p9yJKTNkB/AqYtDg+QZTSUybDLFv1U3mvDkMSDG/RCr8/h5YUS9VmxgNOj7reud22I3LxfVoa0CN4CwJTNmzXosgj7PcUHo+1ay5DXpErEJ6x8X0WQTI4a7SxHTyBFpOXIxmRl1ESvera76Lkr28Bu7SzDfTGQmeP8+3QBsMtRH4QtLnTaF+FNiA/pdD0jeNDkSb1zeXYX/QLR6CIgklpRXlY0+MvCrN/EW2i/x4lLn4D2JyaZ3GWb1Wf1bMcjLT0P0DzrCpfRD2XxFfAgU33tYUN5Tv1CyTZdi0RzRPHJ0fk3yfAFvSAyMks3dYezkCe4ysQURDFuc1ifPs8xrZ/x89522TrUCS/NfSb+nvkIHI9Wqc10seijYd94vdqnrAMck66D0X8bltcbyP5eWT0Jd0WCYSiCj9Cm7jHRD11ACcX1/RBa977getoyUfNEePcssW1Kd/YHc+p3QZkyZIlS5Ysoyq1hc5OSIZlsuLYREiK5bDi2GKIhF6w6QVRTCIfQ6HhD8Qi+FU6J3uaBhE7HUiC475iEpTE+cjrdnDU7f2INH8SJajrkWHKtBbx/YHZYiI/Ze2ac6Id7I+kMSaOSfNBxTVJmI9Yp32iL7gGmB1JhByNQvMPL66viPPxkRdn2xYU5buNNJTvJcJpy/aLktJdDkzSkF3Tx8LwBIrwXlokaFWH0wF3omTKB0Sdr4kS593VjrpFZO1FsXCcoTh+frxXqxbHFg77r8t+9n+q6zpx/iwizueNY02TzoMJsgBtnpdtd594/j/u4r7fIYK6bWMGIkCfRvJMdZmjfUn5tv+1Xkvi/J6oz8NpbfKVbfiQOP+zNtpbJ87fomvivNr0XaXddZylW9rB4tGfblSbC5TrnxmBXyLJoW2oybU0bO860R7n/ZbX92ckUijdbOfgmEstWvz/adEa4lk6E+eTRf2OU9h8NpobjduNz/2TeKaVXNTUaC72Yb1+gY2j3s9Gm7/3oLwdjdft2FbabkCWLFmy1Et2+lmqUltQnIe8hvaiIB6RF+kjKCR3aZTo7w+IlBq/ITvLSe7WseiZHmmVfh8RSq/XFkL9kKzExjScjLA3laJuDIXUX402HfoDsyDv1w9iEt9j6q+wezgidh9Hur//ofAKiWsqj/N70abAUyRpMqq6HRqLm/OBnYrjU6Aw9w66IM5H9rm720AXxw0RY2+h5KXDinMTAyfHQmjibrav8qbaEG3wLfAt7pkWuBR5+HagheeNdHPivFHYMw6S5NmNFmG2Oto82Sk+l/U7Ry4wv127GMm5OnH+DPLqXrC77RqFTf3QxvPZRDI0NC+4EXmU/4TwOAfmQoTJ6W2u4+PiHa+IkpmiPziPVhLLHAP+x/YQPwfFs34b+CmtSIM6Ud14Euja8W9DnE+FNoJ6zBwny2htGxsj8nTasq301DEKEcyPUCRZ/5b3dbsDCJ03GmaL9+lRFG1W9Q3TxZjxdLxX86EN9ZuL+cFiaN4+bzfZOV3MU66rz5vQZupXwEL1+kPOY2+jdcLVtOZe6VzTjaV6IROJRKJHoKb1ONzdP2i3TYn2w8z+iDSAfwo86O7vxfFKN3whFP43kEJ7190fatDGocCeSFfuTXc/MI73QSGBR6GF8U/c/e4u7v+67Sc6I3Srf4ue74fuvl0cNxSifxxKtvoz4E/eZn3Pol0ORRsm76Aw8A7k9dIX2MTdLynu+TXSM3wfJSz8MrVKwcyqaJHLi2O7Iu/Bt4Et3P3PxbnJkBfWnsAR7r5nwyZXdpRj2S/Ru/8ccKu7P2BmVZKsxdFmyRHIY34Z4EfAku7+SEO2no2SjC74X9yzONq8eAe436UN2u3ttd5Phqb1k+h9OtvM1gPORdI3h5rZYLRB8Y/a+9bt2tW9DV3k4+jyedY0YLdFbfeP7r51g7YOdvdPis8HAHsApwD7ufs7oWt7BHqnbkOk1NRI4mBB/xa6vN1gd5WPo4p2+JGZzYLGib8ir+cPzWz3sHW7bKf/PQrd5crjfDLUPs5298/r73939l2hrz+eK09Fl+2t9k79Am3+3g0cWJ8v5rxgzIOZbY4iYJapnnfZVsxsbeBTd7+iDbaVdpTt9CSUIHxud3+36b50VLaa2SBgFnd/OHTJz0Lz7o2BB6JvmA5ttM6PxoSngUW9yB1jZhO48gd0h63zI5mohYAN3f0qMxsQ/dMMwBWoD3gHkfeXA++E7ROhPCxvj2qsToxGtJu1z5IlS5aq0Hl3eF+0+ztHu+3K0vZ28R3kfbsWLQ+AKYEdEZG6VBybFSUo24pa9vGG7PwhIkU70EKnfn4RlLDnFUSItb1ue0sB5kQeGR3AKV2cnwr4E5pcbkoP0PRD3o+nI2/HiePYxUhK6GaUuHK12j0Dyvvb/R16QkHkwdXIO7v0yPtVtIfr6+87Ikiq879os/0XIommZ1C47T+BlePcICQp82TY+hqKkGlUpz9svPMbrumDFp0/Gtn5Bu0dQuiuI8/8h1F00VZRj3vS8tRbFiVcXbOd7aCnl6K+BpVtcGR9ae1dXKuJPhdJLK1Gy2N4QkQsTIw2VHeMceIEYHhcM060h78iTfuDaXkbdnsfO7L3AiXx+wjpl7+OJIYqWYCp0cbPH+hGLd0xvdBZquWRqOfNiNw3DdkwHtqweQ/4Xhz7Nh7nW4W99wBztrsus3R7O6nmuMdQyw+BIiv/DOzeRJ9Vs6uyo6u8KzNEG/1Vu+uvsMmi/u4AzqhsR1Kd/0S5rkqP88liTFmfIuJ3ZP12N9j7HRRV8hGdpeSuibnMCyhXTwfKf3EtirKcov6MsnTzs2q3AVmyZMniPsJk8QJEMOxWDgxZxs6CtOg6YqIzMCY3byJZgDeRh8DibbKt1CgeiLSIX0Z6qbN2cf3CiCC7qt312tMLLRKnmrTPhzxBXkWSN1a7fipERl/fBlsnRqGWZXuYEhGiP4nP58UEeG7kWfIykpVZeVTtamwvwCZI0ma8+FxuLBwWfcMxwDS1+6YAtmzDIrPc/P0+CgteBskJrR6LuZeIDZNY4I2PNtWmqL5nQ7ZW79avEKmz1DdcP3Es4NZrc5v4E/DP4vPBtDYsD6q+G4rcuB1turR9I62nFloEQl8U5fBh9E8jJFCs3deo7BEKWX8QEUjjxVh6GzBhnB9MZ+J8/OLewU3aWv8fKAJtUPF5YSQd8gXwt+L4ZMAfUVTKzO1uG7290Jk4fzD6iJUatmFtJP3wHC0nj29DnO+CSLIkxcbgUozD+0X7PBiYMY7NBZwac4ZG+4PCrsFow/ESRD6PF8eHo03LO+v9a7sLSuD5dlGPBixAF8R57b6mpPvKtcI8iCT/EPgBkpx8DkVXD0abJj9E3MhLMeZln9B0m2q3AVmyZMlSFhRa+x8Usj5uHKuTY0kojUUFETV/iwnF/Ygo/y1KjrQA8tw+oGGbRkYiDEKJ8d5DmdCn7+KaOZuamPXGMqq6iQn7q0jOYsku+oaJm55MIjL/OqQJPV/t3FIoQd1aSH9wmeLcybSIvu+3u957akFeP48Cx5XHit+Pijo8Fph6ZH+jDXbvjrwaf1uzd/lY9LxMkdStnYugeK++Ak6j0FGvLez60Er62VbPR6TB/jawbnHsd9EOTgk7dwtbH6RFnOVCc8S6LHMvnBd92eNRl28g2Z5R9ssN2joe2uB5K8bYG5FEUPl+lcT5cYTGee3vdPscks7k5zExPtwM7Fsc3xh5QL+CpEMORyH4bwLztLu+e2oZWVscxfHq/R9CyDQ0ZGfZf66K5i3P8d8R51Y/lmXMLGhNUyWnfQltCj4W/cO8DdtSjQvjRN90YmHLXdGex0VOIB3A6u2uv7C3el8WRM53v6Wzo8UCaD75KG1ytqrbGr/PA/wl6vIdYLaR3DMeZE6WdpTUNE8kEj0GZjYbChM/3N3Pi2NTocQ4EwCPuvsJbTQx0SaEZvlPkCbpA+5+bRyfAS0yf+PuZzVkS6WVOQQlppwUebuf5u5vxTVrIe+QW1F29me7+DupYV5DrW43Rx4WjmRO/uPuH0dbuBJ5be8I3Oa1yUxTesVmthjyerweuNfdj43jnbQdzexXyNvs++7+Uhw7B+mXPwcc5alH2CXMrC/yKF8OSa3cHse/1nA0s6OAHRA59buu3rcmYWZLoY0+gGPcfadKqzLOL4ckyKYGdnT3S9tkaqkBuh+wP9KAPtbdXy2vQaHYZ6HF/LpNvF8jQ2iR3gzc6O4/LY7/Gm1KzImSfD1O5gf4RoTu891IHug45Dn4UxSpMSGwmLv/q51jVtFOJ0eJXycErnP3FeN8+X4NRvIWhyLZk629TflxzOxEpPt7LWqXCwKXufu6cX55YEXgx0jq4AHUZzzRDnt7Ogrd/aFEYkzkaHNCtI+R6fB3Ot5Uf1DTg14V2Btt7m/i7jePQuO8vK/tWtGJZmBm/VDU2VpoQ/Bh4Mp2zGniHXsIeUEfhgjzrZA39I+BJ9BG0GLIg3tT4KMm22oX73X53pyH6nJud/+ouGZ+tDl8vbuv35StXaFm7/zArkguZg13v7q4rp7LJXOyNI12s/ZZsmQZews1zwkUSl1pPA5HSf3eQ6FUT6Ad2J+22+4s3dIWRuYhVPckLj1wpkDeuk9Sk2boRjurHf7hyFPhn0hn7nVEJm0CDEOhgGsC7yJSP8Os/7u6fQQRXi8ir7t3gb2AyeKa79LyePlBm+ydmxbJNHVxvH8X3+lY5B05O1oITYdIv02Ka1PDfOR1PWW8Y5dQyJfQ2cP0yBgjtu8B9g5Bi8t/x9g1QRwvPZ5+FH3Iv6o+owfU8fHI4/x8RPT1ASZBi7g70AK+W722q3pAUiF1+Y8+xflforwAS9SuGQdttpXvYb5bo67zH0cfuyydJUVWRpJYb/ANUi3dbN/XbQ6YA3kP/i7GhkuLfrZ85gOBA9DGdZN6++UcZXy0wbtSfJ4QbUx9CVxSu29Y+V2zjLKOh6K515NoHvAu2qSsvGN7QlRE6UVatsvV+JYe51l6fxlZWxzZMy/Gt7ZEFtT6/2XivZqxbMNx7oco38zzaN71djFGdGt7jn60tHMocq4bUDs+I3JM+XUXf2PWntBP1OsLmJeWxvmP221bluI5tduALFmyjJ2lq0EVaRKfHwu0JxFhdhgiIGaNY4e12/Yso60N9GHE5H7jf8t7N0W6tq/TfNjiAOCmmEzOHRO4cRC58CStcPZ+wBoxoTyi3fXdG0rU7Y1EIrogHaZHsgEdKEx0cFy7YBw7rWEbLdruUUjPcbLa+X6I8Juyas+IeHw6FhjXow2BB3rKpL0nlfrYUCwi10Ak6Ql0JiHK37elTYmyujg+BHnqvoWSufWP4yVxviwwXQM2Tvdt2hrSU9416vkzJCn0JvI2u5IGEijW6wMtiPcH5q8dnwttOpyKCNIubaq3pyxd1tHPoi+ttMHLNronrSS1s8axxgmdaAebEokxUZj6IbSI84ow7QNMBExSPv8mbGZEImfWaJ+TFscnQh7SXwIXF8f7l/Zm6bJ+q2e5NZIymA5F+u2ESLt7aCWJbdvYWrbFqi3Uzq9OEudjfKHz2uanKBpui//ybzTeLmhpmF8OnDoqW9D6Z1skhXJqA7bNGX3+dyqbaOU0eRBtlFbONQNRpNF9wJRdfYd29hMje860NM7fIxOY95jSdgOyZMkydhfgJCS3UX3+bkyItweWLY5PGhPiHdttc5bR8twNWA84sDh2C5LnGSUhg4imC5Fm+OxtsH1+RICuXCyK1olF8O61awcib430HhuxHkeYrKJM8s8DG3Zx7nyk9TdLcWy2dk16kYTBObVj06Dkn/8EPkVJCNeKc7PEIuQviEj5Ovleu59FTyl0Tkg4LsWGRCzkdo/37GQ6e/cP6urvNGBvSZJNEQu6vrTInaGIOK8InYoYG9hgnU6CPDEv/rZtDXnzbo40lndB+QOqvq47CfMZ0OJ3leLY7rF4/AJ5wq9cnDsU5bqYIj6n7u9/V99VO50j6nfX4lxFPk6JIiaeRJt9bUnOTiuSZDdCdx9tqh6KSJQ/xXg7FZKaKQnpJjTMS9LjJJR/5VWUu2CZ2rUTIuL8E+DadreDnl7qfQ7aPPlV8XkosEUX/Ww7cln0K2w6ATlYPA78vDaeVcT5s8D32l3HWUbb8x8aY+b0xbGLo496M/qwq+ki31FPKcAKSPLofeDoONa/i+uqzSFDyYsfIiJmutG2aYFfxu/VnGSiGMMuR7KN7yLyfFZamuvrt7E+v9X4UxtDvhN92Q3tbg9Z4pm024AsWbKMvSUWOHuhMKTrR3HdtCi51/M9eaKR5b969v2RHngHSj53RUzSFvmW989EIdPQsO2rIkJ05vhcfY894vN4yANucO2+JM5bdbEocEMXdfQ9JA+xdnzuU0zMZ4xF8cHVueK+RonnWCTci3QRB6IETsuj6JivEFl+DvLOfK1cFNfszjZRe4ZInuciJNHzTNTxPIiMHoY2VD9GkR7r1J9L0/bG78cir+dPEAmyGS1iryTO76Dw4m3IzvGQt/CHKDfAKN+VUdUh3UxKI8/RNeP3MoJgDpS/4FkUiXYFIvKnR+Rkt3u4jQllZM8eEeNXRhteq7wekXvXIzmct+hiQ7NB+y9C+UP2oDNxfggiSp5HyeoepguSpxvtKvv008KO09DmfgdwNjBD7Z4JaXnKT9nuttFTSzEuDEP5Fk6Od37/2nWDEXH+FtrQbrSfLdtBjGH/RI4gB4fdX8XPGYvrV0cSc5/ScMRklm5rA1vEO39U9KvrRn+0BNpUXx/NCW+mcADpaSXsfDT624Xi2AjjP62N1/WiL2skSTiad98SdpYyfQsix5WXY65wHNrwfYI2bPjS2RFkHJTPYFBxflTzrZm6qvMs7SltNyBLlixjT+lqcIjJ5baIOL+xfi0KabuM9mQPH1j7nOGTo7d+hyLd3w7kSbjo/9KG2mD3/MjbdSWkS9wB7FWcXyEWdUu229aeWBDhvA5K+Fs/N320hROLY9VCdOLoBw5qs/2VPWtHv/UkImq+RJIr2xbXrhjtY7eu6qHdz6KnlegTHkebDvsib8z7YvGzXnHdoohUfxr4O0pENUODdpYeQReEHVsiL9cnEdm/BzBR8b0qCYwbm7KzsHE8FBr+Gd+COK++YzEOd7dG6Xi1Ou2PiIaTa9fNGvX4JCIeHop37zFCOiTLSOu4Ih+HRFvYC5F2ldzJUsij/FHk3V9tBN4B/CGueZcGJPLq7ZNiLoY8yr+gM3E+Lpornoq0zrtdRqiwp2y30yAv82Wq/482ezoQ2Vsnzieo+ogso6zjalx4MX5+Ej8XrF03uOhn27KRhsi8a9FGU9X/Xxg2dwC/pzNxvgHaYMmIszGkRN/agbydf4UI9K+jH9C64RVE+raVOGcUpCyap/8bbVYvOLLro81fiYjpbuvPauPA+LTmhqsy4np90RgjXo1nccOovms32Vs6glyO5GPeQZv+q4zivpHm8srSvtJ2A7JkyTJ2lJEMtNWCfDiwHTWPc2AhFNZ2ATBbQ3ZOSEHexqLmqHbX35haUKj1R2gRfCYNeod9C9tG5pU3GZKGqUIttynOzYr0uC/Mic4o67YiNYYgMmHC4tyBUa9b1+6ZH5FlW8bndidOHB6T9ZuB22KCPkvtmn6IaDq43XXekwtB0CJPvDspEuciua4O5FFUElQTIJ3zvyCvvmuAuRuwtfQq3Q2Ru4vE5x0QMX1//CyJvWEoUXBbyF20yKzs+1bEeUN2fQdtgKxTHJsSOCOe+wgkLSLVt0Gexx1R39nffnNdD0Ok+HMx7layJuPE+e+hBf3nUa8fxPs4CG1o/of/UpP3/2HrYGCF4nOdOK88zjtplxfXNJ3b4EiU1PdZIiKS1hx3u6jPU2hjtGSt/+zRm7Z0ln5YEc25pom+YU0UbXQNNWcaNKdYuYnnjyTX6mP+kig6auH4fDGSjJgL2Bt5nP+2fl/5nbP0vhLttIw+Oyje+feBPWvX9qFFnN9EG2Qmw45qHj4QbZquQ81THG3qVFF/C1T2164ZD20SfbcbbBwfmKf2uYrqnQZJ3byD5uIjvPNovbYVtTwDDdbx0BgXbkeyPftEXbVVMibL//As221AlixZxq6CFuulV25JnO8UA8llxfnpiQVdA7YZLYmFXeLY08ibbbx2192YUKh5LsZCYl5aZM5ZNKj3Owo7qwnW0Fjo7EFnT9c1EVH3Cgq/nDSO3Q38o5iMJpEzYt2WsguVp/4NtJJmzob0yzuQ1966iGy8F3mWtEvDfGSbKAO66qOiP/khIprWbne994aCyIYLaXllrYdIht3j87gjWRjNiSRcvlUi4f/BriEoImq8+NwHLTQPIiIfkGzMp4QHEdpIeQMR65NWbaLN9dvjiHNEgn2MvMVXK8aG6YBjqBHn9fEh+pDsb0dev2Xo+tFowT4P0oE9AkmJ3AiMG9dMgcjATYClo633QZvaL9JM4lpDnnmvAOt29eyRPNMbyCt+kvr9bajno6Ovf5dWwtSSRNsOEf3nN1GHXdhXzWn6F+9LTyfOh0Q/dUX0BSXp/xNaxPk8I7m/W4jzaJ9TRt+0Ue3c1CiCw5As1nO0NlVnRgT6J0iypy35AbKM1rbQlUNY9a7tEm3kdgpHgOo+4AfRJ1xNww5DdPaCvgkl/X4JzQ12KfsoRJw/jJxWuowI7o53DUmarIVI+43i2DMounBofJ4u+oCKOO9b/47daeO3+A6HoAjUMrpkn2gXmaOtF5W2G5AlS5Yxu9QWOf1peYZtVxwvk6bdGufvaZO9MwAnhg1vxGRm0p6+uOgNpTaZGb92biJE5nwai4lqUTcAhTdP3gZ7hyJi/DkkGfIecH5xfk0UkvgZWij/E/gzmeCxq7ochyJsE3k8LhW/rw28jjy2x4tjsyJ5jneQ7Mmz5cKi6botnukgpE25avQLlYem1a7rg4inOxG5k21h1PXbJ+r2MeCkOFbPFdAfRSUcVNzXSL+MyMUOpE87bvW/Y7yYLNrrs4gYGxznt417OqIPa4zQHVV7Q9FU20e/dUY72yathfuUaMH+FIoe6Io4P7y4r6uNk8wPMGKdVPU4DNgQ2A/YoDg/GBF7L1IQ57W/8RO0kfUmDUrkAQvT0icvbR4YPysZjhGIy6bqNX4vI0/2QkTuzQTpxIiRKW/T8HymGJeGAZcgOZBBTdrwP9q9RtTXG0SS2hgrqnb9E5Sr4Sq6wcv1W9hXyfAMoDPJWNX39cDvi+MDEeF3DSJSc5OvF5eYA2wAHFgcuwO4ovi8W/RRx1AkL49zfdDGZFskWtAa5yE0R10AzdOfRVFIRwDTFNeuhyTRLm7YxgWQ3NG78f+vQXPvsl+dlpbH+Wr0oPk22vwtk1KvE+2hcswbh4Z04LP8P59luw3IkiXLmFfQ7vAStUHtcBROPyXKKN8B7BDnygXIqTGAPwVM2yb756alP1gu1HvMQNzbSq0tHIY2R65HHtzVAmNiROZ8gryxVkThzB3UvDS62dZqQbZHTNZmQqTYwYhourK4dlLktbdcXFPpXSeB06qjgSg88qJq0YC8Rc6I3wfHRPJ1pPE4XnHvNIg8mb1ddUvnaJj7Y/LeERP0Y+sT3mgTGyNP43/QJqK/JxdGQhZE3/Am0gH9is5RSfPH2LBXEzZ2Ydv5aNF2KK3NnYr0XQsRO3MU12+PSP7TyuMN2FlKH+2DiPHjUPh19Q5NRIs4P72dbZP/jjgvPc6TcOq6PucHlq8d2y/q79PqHJEoERF+eyIP2OsoiHNECu2KJPK6rQ0zEtmQ+C5PIE/D9Wv37BS27dvkmFB/V6iRz0he7EVE4kwXx8r5T7dEw4zC3jI55WNo3rUbRRJuerBTCNKqfxXNDxav24xyy3QAv226TuP3fmhj53IK6S0UFXUf8Kfi2MIUGyr1v5Wld5UYY6u8TKehDalngSVq1+3NSIjzBm0dUPvcB0XH3EhL4upS5CT0h7D3cAo5KRQ52fhcAW0sfIocaHYvjpdRVNPSks1cvx3vVf1/xvh5E3BtfF6LER1B9kQRi0Pa0S6y/BfPt90GZMmSZcwrwHxIbuHC+HxJDGSzxOdpUTKcTuFJaCF/UQwsjUiy1OyuFhfLx6Th3LBx7+Ka+oKpxy42ekqh8yL4HBRyfSZKivIG0nysiMWJgV8g76G3ULjzvA3Z2a/2eRsKLcJon7ujcMorRvF3chE0Yp1sEc/9NiQHcB1KmlgtfEvi/GZGQiw0XbdFn9AfRRXcBKwSfdwxYe8NBHEefdtdaOFxPjSXkK63lKJO+qMNhjIC4ftIc/krWskH+yMZpzuRl15bogzi94vimR9KZ3JxdbSJsnF8nhh55+7fsK1lyPUDiMy5AC3kH0XRPHXi/CNE+LRjkVm9/1X/Pyri/GhCsqldbbcnF7RAH4zG1L1q5+ZGGyefAccXx6t6HxBj25fAMXGsT/F3h3ej3VWb7Rvtdpra+QUQcf4QrXwWc6GxpMwn0oSGdRkttw8imf6FEv2V+usH0SLOpy3rs01tYyAau65HkodVnQ+jSPjbzjKqfh1FFTyDxtZFiuNV/7B4E8+//n+Lz/tH33QGnYnz49Em+/HR994Vz6FPV38nS+8o0V8Oit/Ho5X4831a0kx1ArUizn9Lw/JMwHfRfLWUCBmCIuB+Fp/PRHPzeaO/uBxFzRxY3hfXdvscrNbXrgdcFu/Ou9U4EOfK+dk0SMbxL21oE2V09LTxu6Fx91kk09KBxtmq/50PjWN7Nm1vlv/hGbfbgCxZsox5Bemm/gaFVf4HeTDNyoi7wsfT0i3enRahOmXD9o5Mq3gW5CnYAexTOzdBu+u5NxQ6e+QMRQTj0lW9I/LpFaRZWS3gByLtx9WBqZpsA2HjPjGxvZ0Rk1GOH231MwoPoizfqo73QAlf3wa+X28jtIjz15D3y0TtsLNsD/H7ABQ5cxMidctNoO0QSXV0tNsJUNTBcsX3Sg/zEZ/1cLRx8hzyxj+guOZnyLP0deTpdD4tPft2yfOU7WEE4hwRUXcjYueGKG/RkId5rZ8djCI2biI0c9EC+HM0Hm9fPIcJ0WL+7zRI6o3q+SFN4Jfpmjg/HRFPSTaNvP4q/fzBFB6PKFdE5UG4T3G8HHc3qrX1bq1nOpO3ZyFi/Dm00TMpncmFuxFh8ny8Z1/nDmlDHf8JkeJXIuL8HTTP/XlxzYGILLmNNniX1vqE+ZAe8Y+LYysC50VftT3tHW8rwmkw0tI/CNgSWLK45hfRJ9xNSyO8E+HfRHug86Zv6YW7Ay3ivIw4ugCNF6+ipNXV+5bOFSPWbY+fK0UbvQfYrBibDkLyjR3AmfW2UnzeM645pMm+i5aG9nG1NjtjtOMlo39YqehzK1mZDmDbhuu47A9WJbywgYXQRuS7tb7WgGHx+3hNv1t0dla4GkVSzxfHpkLzmU4b/igPz53ISajHt/ssSZpnyZJlNJdiEjEIeeB0ANcV5wcUv0+KQmzfQ8Tpw8B3Gra31CpeDekrz1Kcn40WcV5m7P4XhXRLlm+s57MR+XU1MGFxfDiSYngVETuNJsOp2TgsnuvraGHeEZOa2WvXjY/CwjuAQ9tdtz250Hnh/ruo3xdiojhXdQ2difO1o26Pb4O9M9XtjzbwKtKsHx7Hy1wNx6GNgBFIh6Yn772hoE2ImxGxezCSQPoCOKu45geIlH4ARaLsTcNe+4zoTdgVcX4YsYGKZJrORJttl9OATiVdkHHA5oiomz4+/zn6s+8Dj0db3YHWQm9cWuN2t7fX4jkOjb7/DBTV9QNahO/UtDzOVy/sm5z00hxV3fYhiMR4x14DVizOd+kIwIih+014ElbPsRp3/w5sjUjTDhRqP2fRTmdAxOnvav1B0xto28W7vxit/AU/RBu9rwJrFNcegcaNRknzos7GRyTSPCiK4MfA95BTwFfI8/yOOPfDdrXZ+DkcrQFeQBvRHWiT74Di2q0QuXc78L022Fpqw1+G5AN/WJzfkRZxPldxfDbkCJLyfSOv23J8XRP4JZpnT9mT6gttLv6G1lywDzAHsChwACMS5/Xo5D1pUK6t+L+VRNcJwAy1c5shL/lys2dftBmwRpP1T2cC+g40Z9mhOL8wrcSfm8exKePaXYrrGpl70zlvyOPIGWRDIlFpnFsAEefPoHXwBSjS+l5SvrHXlLYbkCVLljGvxCRi9hgYzkKL9DKBYn2BNlUMeo1qPRb/f3gMYK/GpOJxOmvplsT5LcgL8tH698gy0vqdAi2AP45JQrXQrCYLwxB58gLSLG6LPikKAbwaeV/MRCuR3xmMSKZOGBOjHjOZ72mF1gJzYNSnIf3PHZA34c3A3HGN1X4u23TdxnN/HVi3dvwnRd9QehdVmsCLxLkVm7S3rK+eXui8eTIdIsrnjc+ToMVZB3BO7b7Gybz6/0GJmsan2CiJ410R50Pj5+AGbJwTLcKWqx2fpRq/gCPjmoXi88LAB2gz4oDac+n2tkRnguxxNO7egsiy95EubCXjNmWMCU+gZGtdJl/M0rnNFv3TvIh8fBhYqdY+qvlMu/IDfN2HIk/t64lNR7RJ9hqK1Lidgjgf2Xdu2PaTEUHTt9Yml0Ke5ZdS6JzTJg9uJL/wKq3cIVfTIqKfBFYtrn0d2K0ddhbt4BY0/5s3Pi+EIhDfpZC5QpFIHwAnN2xjSY49hjZ51mJETfuKOD+dLsjR7Lu6rNtyHLoo2ujLSNbzNWBnYLIeYGedAD8Gjf/VmmYyFGHSQWcngMHIc7txpyA6z2Uq206gs8f5JtHfboWc2WaJvrdMcNrkumxIjFs3orwWg2vnF47+7HMk/3o/2pxsi9MV4jxORQ42M5XHi9+nRjmQ/oKcBHYj5Rt7VWm7AVmyZBkzSlcTQUSQTUBLquWC2rmBtI8oLycSl6BF2zJI++0mROodWlwzY0zc/ooW9jnY/Xf1PW/UWwewa9kO4ucw5P30BA1JshQ2DEHea5eUk8Q4VyX5OYMacV7/Dlk61UnpLfLXmNSuWpzfkRZxPnscmxKFi5eSAk1O1CcH1o7f62Ttssiz5XZEkpdkyZpoYb9ww3X8dR8U78/ktfM9glCnczj7REi65pTaNZPQWtCVXlrVxkRj36U2NhyCyJEnYlyYtnZtRZwfTMOSXYTnbVnHxbk+8e7di+Skqg3KuRAR8TaSmGi8jUR7vRyFMM9ISxv21rDt+0WbmQp5xF7YsI094t35H+wegjzZZo7Ps8ez7oo4Pynet00asm02YvOmqmNEiJ9NeOvG+/QCIkpWRREoV9FA1MZIbO5qXnsx8O/ic9lf7IcSmU/S1b0N2Fu9N4Y2xb7enIzjG6KkejNW1yMvyMeBtdpRx2HHPEjuZj06E02zxPN/Fli0OP4T2rNh0jfa630U3rpR36XdO8S7dTk1jf4so6zfYxBhvkxVv2jcfZ9acuM22ff1xiTa2LkXkfv70town4LWXOZcNF+sZLFmaafd8XtJnJdt+G9Rz88CT9MG+StaG1O7IBL8O8W5PnSed8+H1m33ovwxbVuTh20PIsnZeoTiKB0T2tGPZfkfn3O7DciSJUvvL7UBeVJaSfEqr7KJkcfbW8B5cWwgWrT9PSbu7Vi8D0Ghqkej0PBqwJ4KEQov0Jk4t9p3TbJ0FG2hi3Pz0EquOkICLxSuP3EbbN4CJR59gyAQymeLiPOvgD8Cs7W7jnt6Kd6joSjs/gZElA6pXbdDTNAfRCT6HTFRbsekt5yMD4h+6YLaNcshD7c7kATGhMAKyLvkNhokSei8KXEFin75DElxbNjuNtBFWxiOPAmfRqTSC8B3a9dOgoieLxhFot0G28GFaAG/B9LXfQfJhSxYu+f86B/2a2oco/NCbCDyXjqsds30Udd7Vt8Nbf78kTbKnCCPq3/SOZnXalGHu8bnAbQ0Sice1bjSDfaVY3y3JcDsJtvXQePrKsWx2eiaOJ8Dbag0oQM9JN6lxyg2F9Em2kqIjNwq+ocl4twwFBHREfdN23Bdlu1g6uL3/ZCH4/rQWSIGSS88T5EkuA1tYCiSuTmZlqRgV+T/QOTMcGv0zU2+Y1W9DUGbqd+L57xYVZ+0xo6F49xmo3pGDdk9QbTJX3dxrqvkoHd3VfdZuqzbyREBuhOtzfJp0Lz8LGoe/W229Tvxcwja1Hk5nndFnE+OJKQ+RBvBz1NsXjVkYz0RaTm3KYnzaoPVUMTf8cgJoC3yV/E/z0KONnXnlfp3Goi8+Ku+oi1rB+Tw8ymwU1d2IIms+Zu2LctoftbtNiBLliy9u9QWFscg8uYT5Jm3IaFfjRZHv0H65Y8iTbIPgAXaZHcfpD/bgTwFZ4rj1WRtCkScPw8c3MX9vdITrcG2sE1Mvk6kSCKDPMvOYyTEeRtt3yMmuP8uJpElMbVl2Lx3u+u5NxRaWePvq+qzqtNavW6FFqGvoWiPtuv7RV91Tth0Uu3ccog8rYic65Hn4cCm7aa1KXEL0v7cFnnufwrs2APawNf6rSh5481Ip/wUWgmgp63dMwlwFA1vQnRh+0HI+7JKOLcrLbL/FUYkzk+nQS8yWgvaAUiT/E4kw1LKik2MPB3/DWyKvDPvAK4prumW9krnBbqV/wv4TvS1a8bn9aI9VOR+Jde1QK2vaEJnuxzD9gZ+XfZfvaHEu3Zb7VhFnD9EFzJSNEOcL468ie9E+r/1dnE22vwp895cgcaRCxruW+vz2juAH8XnYWh++zidNycmRNFqN1Lo2bbh+W9CK4HfLiO5ZlwU+XdnlMbG3eK5j4PGhB/Hu/4OmjOOW2sXg5HDTdvnXkha7B1g95GcH0bhEV181yTOv7luZ0Frwk3i86zRZ11IKxHkVhSyIm2yc1c076rWCYPRerZOnI+HNqU2oOFoAzpH982Extypa9eUxHmXc5cm+9za//0z8FDxuZwHDEee6HXJlkY1zLv4/UbEbUxbPoP4fRPkiNN4Qugso/HZt9uALFmy9N7CiF55T6NETdMjD9InkaRJpfc6IfIu/QtKljFXO+wubF4decF2ABtV36mYcEyBwoW/oMjUneUb28KfkJbmTYhYfAsRe5Vm6Ry0PM53bdjOUXnC7xUT3+tohS+Xk7VVyeiC/6aub0Xkc907pP55GtqYJIuuQyYnRwv4txiROF8WeQ89jKQkOmmcN2j3gYgEm4UWwbA38tjdus3PvnqWA9GC7WxaWtWGNqk6oo6nrd07Pm0gG4o6nBxt9m0Zn3dBnqXrooikN2Osm69NdVuSTpcjCY5pkMbnfyjIJeTBfTutzeHbaRFk3bbxixbr/aOvn7l2blpEPO0DrBK27VV8r6WRh+ZP2tFm4/fz4xnvSg9d6NafH615y3rRRtevHZ8NeW2+SiF10aStSKf6dYI4L84PRuPuHbTmCXNGey0TLTZG6sbvF6N57HZ03vydJdrHu/EOHoXmku8ReTra2C6Go3n4J3QhKRXXTI02I35Lg7IGRd/TB2003k2LZLow6m9jCuIcSSa+BKzXznoNeyZCsnJXE5EwZbtBkR4nESRpHEsHmxHrsdyUqvqGadB8a1s0tr2N1l9Vws3vRP+wTptt3zxs+2lxrE6cD2mjfWUU4nUoqustJLeycu3aijj/HW2QjmEk8zsUKfMR4bldO/fd+E6rtcHeqq/sE31TOWfYKer5jKJP64vmZzejDdXcPOvFpe0GZMmSpfcXRIA8QssrbwdEMjyMkj/uTMvjvJo0NzqpGMXgvAIKCfwQ+HEcK4nzqVGoWuqOfbt63g9tmCxB55DlDgoiDy2Ir0SeJV+TZN1sW/VMByNiYW+0cTJ/cc3+yJu0JM7ryX+SOP/muh6GFronFMdKMmI8wtO0dl+TJGn5nhsjhoJOibxwuiLOfxST+r8ibcV2yEtdBvy5+Fx57O4Wn4fTYEgo8mwuvWv6I03dZ2Is6KRPjhIhdUmc19tLN9nbH+mCL1hrm/1RgreJkXfsC8DmxfkqUuaTJus3/nfVp/ZD3vg30EqmOyMt4nzf4p45EBG9Unl/N9o4OyLjnqbl8fpXRJCPE9ccBHwZ58pIpNnie13ZZF9Qs//kaLNL0CJsehTxxShC56Pf+jeRfD36tmreNTdyWmiHFEe1kbYILeL86/wQaFOqA3mXH4+ilO5s0taa3TshgnSpwnYr7B0fESQPIhLnYhrWXh9Z3SBP8h3iHTuBLpKR0tmjv9vqGEmvbFx8HgSsgTYbVi7axyC00f5+2LwUItDvQuR6WyINuji3VdTr/hTEOdpIuQNFRfSo/qInFToT5puijYbx4vNxyEnpE5RYsUqwORGKjLgXmLJBW7scJ5ETwKuV3XGsIs7/Q5EctOG6LZPVPoyclZZB69w3o3+tJ7rfP47v3LCtpTf8zCjfysRxbOp475+p7Ir6nT/esZuaHhdozZ2GoY2xG5BzxU+Ka06Men4MSZ+dhCJpH6Q2DmbpfaXtBmTJkqX3ldqkZxBwBJFAEdgeyQOsjBYY98TkYieCOG+DveXgPC0KmZu0OP/jGIhfpTNx3r/2d5I4/+a6vjImtxXZUHmPnMmImtazNzUBprXoHY42eJ6L5/1pTGpKqZi9kSzPNcCs7a7T3lYICRbkJfQsXXg1xiT+LmCeNtg3bu3zMKSh+HcUJbEUrRDbkjg/sXbfcsjj6J7u/h71iTYiTa8B/hKfKy3jSsN2QLTjfWhg8YZCgD9kRNmS3yPS+Q0iwW9t/NgVERDnAJM12AaGo02Hp6IPuK1sF7QWnzshGYbpi3O/Ay6N+xvrHwqbBtEi7L6WuYhzXRLntb/TnQTZoogsvxLNC1ZGBELllbt/vG/TxDv3BSLQf4C8Y++L/rgtC8xoxw/RmeSbBsnF/JHw3m5HQfOWjWhJQQ1G3oNnAKvXrv1p9Ac/KI7VdVablpL6ffUeIY/z1xApvhit8XlLWtrnf2YUmwMN2Hwh2uypexR3SuwW7Xmc6rk0ZFsfWhshlRPAWhR5IsKmnVH/ejxdEOfVd+hGOxeK/39s1JUhDei34zlPFtdVbXoAIp3fiPb7bDyDJuVjyhw7h0Y7vBJ5QE8a3+HY+F5/QUkgD0fSDGXflcR5F+22+P08FMVxQNEOFkVk5CfAz6MNL4siU9+hTVEcaCN1A1pzmGkRoXsunR0FBqG5xL9G9r41YGs/NFbdAEwSxy5A87Db4r1ao3bP5jToDERnb/jrac0PXgI2i3dsZrQu/xBtSj4U7eXeJvuDmt1D0frxkeiXXo56LdeP20e/8GHYehINRvNk6cbn324DsmTJ0jsKmqQPrx2bP37OhELa54iJ8Da0PAR2ikH6SxRy1XTSsXJw/jvywOqIAfjw4roVaRHnKzVp45hSkPfw64QGPJ01CSsSchfgF22ybyAKk7uRkFZAHu9PxgSnzNS+NyJ0jmp3vfbkMqpJK/Im+xwtOqsEX/3QZsmtyNOsaVLsO7FwqPSUB6AFzsNoYfxc9AFb0tr4mRKRDq8zYnLQn8Skuds0K4sJ9wCKEFpE3r6MQmy/QhE/VnzP2yk0rrvRvrmQJ/N6VZugIJDCvo+Q1/kU9XaDCMnbm2oLaCH+VIwHv0QeQS8Df6+3a+T59hqtcPvxEWG+DQ2SZGVbiHfnq/gOU8dxo0U8zoiIqWeoJQftZtuWRJFlv2PEPAZThN0dKPKoDxofDkQbUm+iBeaZNCsXUY8imjPqdg2U5O2naDH/BBonOugiQqabbaze6bvRPGqT6AsmQJrrz6Bx9lrkADABrc3hU9BCv60EHiJCOoAli2N14rz6npOG/W1J7hbv0uB43mdWbbiL6xrPx4M8LZcoPo+DiNqXon6fAvavnd8ZzWWOI0i0hmwdhoily+LzIGAqFNlTzcP3KK7vX/w+G/JQn4MGZduKNjc83vl/Iq/WR1FU5C2EowdKIP9U9F33IbmZJMe+XT2fjNaKyzKiE8P3Ecn7Fcof8mT0fd9p2s6wZ+Voqx8jB4rN4vgeYVvlaFURuYNoSNILRcNNWzs2NfJ4Xj4+n4dyScyGIufeie+zehd/r0nifEi8V7egDYl10Ty7Azig+C5bIAecU4AdaSBarmZnOVf9PopCrvTsF0LrhreA7Wv3TUpnh4bsE3p5absBWbJk6fkFLSJWQ55C08axy9FO9tDiuvXRIqgkdnZGYXbnAXO0yf4hiBT7W9i4fDE4n1pctzythf1i7a73nlwYySIceV/ehEIC30KEeRWSPzsinHZpxwQCeeo9EZPgSiriJ4iI2DE+Dyqu34RmvfF6lWcSrQXikFhAnIo8rspF/dbAZ4iMPiXawyNoof+1vmmDNn8fbZDcFe1gGSQHMAUiewcjUv19RKiWxPk5iJiqe313W9I3Om/6XRW2LRXHJoi67ACOL+6ptD9v7e72i4iN94mcD2hj6nbkuVS+S4cgYufPdE2cN6JhHvX4DNo4m7Y4vn/YV4+GmQPp7N6EJEcuRSTJDA222XLhNTj6z4cRUbpArZ1UBNMM0cb/1ES/gkjPj6KOyufep3y20TbeAr5XXDMlWtBPRPuI0r2jDxiHFmHzBNpAOzyOzxzHjm3StsLGgYice4MgzuP4jEjG4sE4dz+SljkL9bvTtcPeLuy/m2JjKo5VxPkdFMR52X4asGtkc5lTwrbvxOeyv1oy2vI8DdbfsOiHOmiNAZcgT80lwqbLog0cWdw3DiKbOuhCI7gb7Z0Akc5/BCaLd+ewOLcA8i59ikIuglp0Z5PtoPhffaPfvJvOEUZ7oAjEv9Py4J0AbQSMV1zXJPE4MtnJHisBgcbUx9HGc7lRUnqhD42+YZ1oK415bXdVd2je+hqa496PNndnRcT/+cV1jeW1QbKAfwkb5q6dWwptrK6N5jtLF+eOQxsAHcBybXj+1Ri/C4qUmr04t0HYtdWo2jDNe5gPQZGdxwNH1M4tiNYQb9HZ47yMQOhVa7ssI2kH7TYgS5YsvaMgT6FX0S7rDci78ru1a9ZBXlnrxOeJ0Q7xHk3bW7Nra+RNOictou6XiCzdo3bt6sAfmh6Ue1Oh8+KxTiDujOQOPgEuL45PgGRb/lkuRLrZzvoCfPWYkE0bn6sJ2p7xeXjYP3vtvu4mHiejpvfc0wstwnx4THwfQQvNlxB5U+oUr4YI5/+gRf9RtNEjC0lBvIhI5YuBs+J4uWirtFVL4nxiWqRkY2QOIkseR+TIanTeqFwEEagvI53Ni1EUTbeHsCKS5nO0CKsiiyaOZ/wu2qAcXFx/KC3ifPIu6ry7NcwHIdLxGVokc/XerYe8H3+Lxqz1aYViL4c8yp6Lem3M461ob/1pJccbhhaVr8X36fSci3umLH7vTgmGccKWD4GF6rbXbJsx2sAl39TuG6jb6v36OfBqcXy2eO+3BZYpjk8R9b1dU8+/+N9VfzkQ9a9vIi/4wbXrfo4W959EP9AB/LphWzslPyza4LbRTpavHV8o+q+naKMmOCPOZTYIey+hcPgAJkFzxAeqfqxBe3+AouU+Q1IWh1MQXyjq8zS0oVYS5+MiT86mN6N2RPPsV9DGyGTFuUUQcf4QnYnzxpM/x+9VfzAR8oA9oG4PSlj8AbDVSP5eY/O3mu0LoiiThWjNV3okcY7ywXQAC9fqvewzhjVtVxc2VPrahiKRr0IJgZdCG0A3IkesDhqOnkUbjK+iefX2o7juoGjLlfxN3+jPzkIbxW3zfkabaXfSmjtWOS12j88TEM4JTb5XI7F12ejDOoBD4liZE2JB5Ej4OrBrO23N0o3toN0GZMmSpWcXOu+W7oC8yT6mpokW52dABNqTaOH2V7T72hYP88KuPwD3F5/Xp3PCvHGJELvafUmcj1gn5QJid0TU7Utnz8HfR/1eQCSBAs5HRFojhFMxER9QTMqWRsTOD4ENKQjzOL9OtNv5GqzPWRBZcCA9nDhHkQKLFp8HI3L5Jlohy1ciIvUZOid+7cOIXrxNe4uUC6Ll0cbfR8DviuOlrMgtiHzYtbSdZhf1fZDH411EYtp63cXi4nhERp+HNn66dVMCWBgRN4dTeBbHuSkQef8hIxLnhyBvvVtoWPMTkUyPoMXmqsXxYYgw/zfamLg3+oaTidwXyNNoQiJqpmG7B4ZNB9FKqD0MEaTvRNvopP1MF6RlN9u4OtpkuorOMlf1jcuB0UZfppDgaKgeh8Z7Mkvt+JbRLmxkdYXCxE9GGyeNbPp2YUOdOH8DOTOMIBMErBnv4JXd1QeMxMaKCO8qQekk8dxPq7cP5Cl9VVf3daOtZR+6Z9TXcRSyBSgJ/BtIY30bNE5fToNzmbKe4velEAH9Zdg2T/l9gOkQcf4WNa/Ish01ZPfUaL3wVdTlkNpzXxTNFR4C1m7KrvjfM0Yf+mM6z2unQNFFh3RVZ8gB59Imbe3C9tLec5H2e9UeHgbmaqd932D7cmiOuC5dE+ZrAD9rsp12YeOh8ZyXic/D0Hrmsto116K5wv10Y8Rhzba50RzmdxSygHQmcat6PTLa8lRo3JgWEf1rFdc2Ln8VP/8E3Bm/r0XnnDx9kfTYBU3V6zfZHDY+EO9YJc9SRkosgKKPrqWHruGy/D/bQbsNyJIlS88siBDbES3KqnD6vZDnzavI23yWON6H1mJpAbQovhctghr1HBrJdzkaeCp+X7M2OPdDHlAn0qDeY28vyMPhrXjOXyAP8p8X5w9BXnlfIK+Mq5tuC/FsHwD2js990eL3pbCrOt4Hhd7fEm23SVJ0HJRI8lkU/tsjiXNEanyEvBurSe+WSC5kuvh8GSJEl4/v8zo14rz4vV25DUq5iB8gEuc9ik1AOhPn/0Kbf215HtFm70cbUXX95bpnZP1zd3mYL4oI8Vfo7FlcklBTMnLi/IRoK417wsUzvwUtfH4Yxx5FHk8z00pIdwZa2C/djufehd03I/JpN1rE+VBaxPmdtCl5ZmHjqsjD+WoK2YrifavmCLvEOzdxk+8V8hbrQETyDMXxXYBb4/cR5CGQpuoV0d7nbbhOR0biD0RE4xvApkW7LfvY8Yu6b5IorSI6TqJIRBrntkfjyLKjuL/pzdTz0VhV9QsvA/sU53+JNtM+R9FSbZnX0plYXDbes6+ATap6K96x6dBmawfFGNy0rUj26goka/FV9F9Da9csijYsXwW+35B9i6CNsn8CO9TOjRv96YMUshe0EpzfApzXdJ2O5Hucgjby1kSyJz9B3vvv0KbNvcK2Lt9jtAH9HPLUnrBoB4aiLi9Fa7bGc4YUNm4b71eVRHcOFIHwDkWCbURg70MDjmFRP30QWX4ltcTptCLOpqLlKDQVmsO+jKRc/o3WRE1uTo5sDFsfzQ/PK/qGqi3Mg5xxDm/Kzm9hr8V79iSKVK3y3NRzMXR7dF+W9pS2G5AlS5aeV5AH2M0x2J5bDMBTIM+R3RA5dgMwa5zrQ40Uo+Ed4vpgVwzAv0ALtT/GJGi34po5EfE3gkdOlhHrMn6vkil+Lz4vgrwdn6GzpttEyDt5HNoQbhnt+ApESldhfgsh4vx1pGk9DfKSvCsmk40RT7SI3HHiXXqRHkicIwL0EeCU+DwALdBnp7Xx8Nt4/gvF5+/FO3cfhTd/m+wvtde3RKGtVd0vG/V+L7BycU9JnI/gvdug7ZNEPe7TlQ0o+e4yDdqzJNpwugURMpfQ2bO4HAOmjPMfIvmTUuu6EQ3z+v+L33+IIiQqguzvaFwrr5k2vl+3J1L9BrvLBdmliLjbnRGJ8zcRWdLW6ChgFUScX0Vn4rxaSA5BZMQVbbCtHyL230YRRTPF8aMJ0ryLtvJdtIFyMTBb0/bGzwHR1y4T/UFFOg5CXqV14ry+udb0BuWswG8QCfo8GoMXRGTk5Ih4PrwrWxuyr9zcmxmNUdVcZnYkz/Q2cGBx3cDoIwZTi5hq2PaybS4T/fBnhf0lcT4T8qBvp8fueMhLdwLgGESO7c6IHudLxTvW7e0BRUm9izZ1Fi+Ol2NXJeV3Op2J81mQE8gB7arTwpbZEAm6Ca012qzx3c6llluiYdvKd2whFOU5bnFsLSRzcxWaUwyO606PfqORvrbeN9ber3HRhtlraM2wK1pLPlq2mzY893sponXi2NRI9vBhtMa9jvAmRwT0hcj54xRqUWndbGs5hs0BTE+L3J8ZeWV/BlwVxwYirfa7kNd2dX9Tkm1lNNdiKBpi2uL96oMiIZ5CzlcVcT6g9nd6pDRSlv9n+2i3AVmyZOlZBU1wq4zxSxaDRf/adXvSIs6rxecQtOvejuQi5eC8QExuy3C1a9Ak+GJai84FkUdJ6aXXI4jKnlTqkyvkdXw+nSUr/o+9+w6TqyzfOH7PpjcSAkiX3kECIh0RBMQGiiICKioWrKBSBUSw81MBu4CagHQQqdITpPfQew8l9EDo2ZnfH/dzMu+cnd1sMHPOTPb7ua5zbfbMbPbZM6e87/O2DaKQ85Ckb/b2syXEvlsUyrJ5VIfJSf675J6D3XKy/By1eA7ovo6t2jhxHoXb5yR9Pr6/Q9LHs/jlysVNco/NLO615cTDDDkJUVpP7fg6Rl7Y63pJn1djMnIbNU+cD8n/Py2OtUcFLu5nl8i9SlfLv0/u+XK5kqlbWhjflnJv5yPi+6/EPfUM9Z04Py3Og93VZAhxgedCPnE+WU7wfjX/HrmS/5ikj5Z0vqZJh7QB50zVE+cLx75Rkr4v9yQrfUox9ZE4l8sU16jgOWDT4ysnxF6SK+xLyAne85L3pOfownJvvTElnQdj5B6Z0+Jamy7pl6ovTpn1OJ8uP+sK753Z2zknT3+xj/yszRbTfa88qu8ZJVMLlHQu/EGe13eiGkfCrCb3fnxBSXJUJSafc3Hnp2q5Si7jbJ59HurZgaSMtUPyz7OF1UfifE7n0zyKaSm5A8CfJI3vK+64p1bj+vqVPF3E1NhKPxfk53G3YtSDnER/Xk6QZsf2qyp4SrHc+Xl8XEfVuIftIifIh8jTNj4V5+4MudH3ERWwuK4an69NO1sl368X5+2MOL6Pxz14RKvj7CX26yRdFv9+lzzdTfZ8uDbuXa/IjZNpo1D6XGv5+at6490YeaTOkxHn6dk5KY8yuSCO7cVyI+DN8XcUWh9T4zP3Mrku+4LcaeVA1TteZYnz++MYlzqig624rfQA2NjY2meTC9vHyT3vVuzlPWlC5MB4aFwpr9L9V7lX4WpFxJvEkRVys8RYtmDHRMXwerkx4PyI7/p4KN8hVzgKT5Z2ypb7vH8SheD/REFnjJJFv1RPnN+nPhanmdefe7PPTo0JzylyQjTteTNITp5/VE4KZwW8MiqX2fk3VvUESdskzuWeFhdHXI/IvXSXSF5fSU7kfS+LV54G41i5klpaT+34vaPiWr9I7jnabA7gj8hJ0mtV8Nyq6XkXBfL84n7flivHRyuGAcu9ZleJz+J0tbhnS1zrj8Y9fnSy/6uac4/zJeK8vqSE49rrPT0+8//KCbxPJvvHxbl7S3qeFxjzSLmh6UvJvjRxfo5ckdtX9cXKhif34dKfY6onzs9TPcG7tPx8uLjIGPO/K+5PO8gV9QtVn+Zisjy67gE50fugXFYoa1G6kXHfulxeg+Njck/B7rje1srODbnRsirpIwXHmN23hkv6oNyQtqHqC/1mr+8d94BZcWwb1hNpcYyj5B6i6TNrLXkKsapiUdq4p2bX0Kpy8mm6pF+U8fnP4W9qljh/XfUe523Z01GejuNIebTSPkVfW3ID+T2qj4jLyibj5PLrd+RFlkfH/k/F9fe8nMw7QQX21J3D37JWHMet5cbpF+SEeRb7ZnJZffMCY8qvE3C/PMrsM3KD7+vyFE1Zx6VF5LWyDpbXFFq6gBiHx70+HRXb43rJXWNj5OT5ZXHPeKCEczero3xR7rzwkPx8qMoNOd9J3vv+2P+Dvv6uAmIdFvemKyR9Sx7d8bT8nB0X71lF7tF9sqSj5NGg2XVZ9Hzro+RGskuTe8Rjcf3/VvWpKLMyxCtK5rlnm7+30gNgY2Nrn00eQnlz9qBVY+JjE7mQe4CkTyf7946C0Uy5ElLYIoq52AfJld9L5J6k2Sr3U5T0fJeH2/1Knk7i82U9nDthyxUaT5YrkNlCr92Sdm7yvvXlkQpTs0JRC+PLetNkn+EI9ZxDtSJXmJ9SLPCl3FC65L1FTRXRaxJZrrxdpvZLnO8S19PralxEqEuuCP9HToZ8VtKH5YXKzs3/zSXFfqDcaLJMcuzXkXtp76Z6BW5buRJ6bMHxZTGNlpPSl8m9MbdP3nN4xHabvBjdMcr1emv1+SvPkzs8fz6q3uO8r8T5wkVdX83OOTmJ+434vN+X7P+w6lO1fDL2HS0npQtb6C8X9+pyQvdmSZ9N9mfTbywmP2sfkns/jk3eU/rIlNwxf11O8n8o7gm3q8BG6tw5sIs85HpE3Ld2kJ9p2TQMv5L0YzmB8yN5PubCFzFXPXH7TflZu07u9QMi5p+q/gwcLncSKGOU1Bi5gelhOSn+vDzlyVq594+W9Em5k8V5KqjMpXqP4R8rFvaN/R+Ty4evSdo09qWJ81Xk0RIPq+BFi+fmPIl/b676lFkTCo5jrj5Hubzw24h114Jj/Za8YPHKyb7V5Ya81yOmLCma9SwdJ2lRSQu+07/5f4y5t5Ecy8rlgWvimjtJ9efzQnIHqMkqYa0meUTJX5SMKIp71CS5Z/meiinGSojtPXJj6NNqbJieY/lErk98R7EQZEnxj5OfZRfKnTz2y8cjP+NelPSzEuKbvY6G3GnmX2occfZ5eWqT+5SUXZr8P0WvbTFITtpflF0zcpn2IXkNr6qcN0h7nH+g6DjZyttKD4CNja19NnlKhVcl7Z7sGyv3rngpKVBWJR2SvOc9clJ9yYLjzfcgO0HSBsn3O0bB6EpJH+7v/8PWI+H1Xrln+UZR8N1Y7rX/miKxp8YK3HsVLfItjG91uZfFRvH94IjpTTkJtqXqC9guIPcuOiv5+bJ6PWcJztHygj7nyT0xvqmYxzEKxVmP8/1UUuI8KghZj5ErIp7b5J4XW+Te+2m5IlKVe+5erXpyrOyE/1FyUqcSx/YHcoXiWbmx7wzVK5vvK+N+IPdwuVNueDhPrgTfL2nv5D3flBsnXpYrS39OzqeWVuLVcwjz7AVV4/s5Js6bfV9EvPL0ME/H+TtL7uX0q+T1bI7zp+LrTJXX+JtVONeTK5W3Kkmcx2uLxOf/dMTbNonyJn/P9nJjW1VuBMjuCYUND49/Hy/3HP+J6j3chkR8z8i9ilvey7GXOBdUkpBL9h8uD2nPEuPp8Pq/xfnaI/FUxLFNftdwOWl3sdyzNUuMz4jjmi5Gmn19V/LvohLn/yc39B+mxh7nH47zcoYi2ZzGJI+iKrVcO4f3pvfgbeREZRmj5bK1Ffo1MifuYXsWHas8srAa19aOclngZbk88Fe5DrSP3Gv7SjUflVbk4sVpo9+2ckPPSsn187n4e55UTCUml7//Lpchyliw9ii5bnCHevboHywnzt+QR9CVlTjfQC5LPaPG+m6v5ZMyrqt+/B3jetm/lTwysPBRk/H7h8hl7rvkTiDp9FeD5aT/E3K9LJuqpdT6QsS8n2LhZLkR+lFJa8b3Z8e94lfq2UhBDmEAbKUHwMbG1j6bPH/ubXKvzC/Jw+buladeOFPSBLnH2KVyr4zNSow1HRa8aRQSblfM7ZsUKj8lJxf+K2nrso9xp22Sfi1PVXCpGucwf4/cC6tp4ryAuD4tTxVyd1IwX0Ye2ndVFG6ulLSr3INgx6hE7FDisczOydFxXd0g9w76j+qNOxvEexaQExGPSPpZ0QV21Ss52dexcsX4k/JUAI9J2jL3M6vLCcjtVN7wyoYpe+RE+T5xb7hM7kUyM+5tq8s93p5UbjqqIgrBaqwQZw1RWS+WVeRRM49I2j953xC5F1maEGx1wjw7b4cqlxRR88T5aSqhl7aaD7E+Sq74fEBO4I2N662a3gvivJ0qN6RMKDDmvqaP2VBuOLlVSY9MOSlynFz5zBq1Chty3d/9yeufiuuusIR57vf/Pe5XH1Sux3BcT9kc5+crWYCuoGO6tqR/y8/SZdLfK+nncjJvnWRfdgw/GedwaQvSRRxbyj3xtlS94XFnOSm2f+7vyXdyKHrkyW/imOUT59vKCZ6mifOCY0wXrf66POJhQ/XdI7PZiLUiGqXS59cecWz3lbTYO/mbCzzGP1NjB6AzlUzPFe+ZKDdKldKQ1iTmk+LZVI1nwqHJvX83OQH5hDwqImt8X7ukWJeTn7lVebROFufsKRDjnlyNc7zIekPa8JjVZV9QjJpN42znLX/MkvtGRW5UuVYeZVBKMlcua/1CbpS4Wx4VkXbCyRLnj8nPuFHtcDzlESVD5ZzCA3JdJuu0tE9yz/hu2ecAWwnnSdkBsLGxtceWPMw2iIdF9nC4Qh5ONSZ57zbKJR0KjjWdw/wmOUH6dBR+PhivpYWjHVRv1X5f0fF26haFnEfis76xyetZ4nyGypkH+jNyQukB1XucZ+fxHpLOitgvkXsa3inPp1n4YmlJzIPkoX7XROUii/dkOdGwgxoT1bfKlboiKxZpb/h/yNPELJu8voN6SZzn/9aij23uHMj+jkXk3iFnxeefTs/xZTmhvlRJ58OIuIZOk/RHNSahV5OTjQ9L2jfZnybMW3peJMeyS04s/VM9GxjSmHePa+4yFbA4afJ7x8rPqrWTfePjOjtA9d6674r71TFKGgHjtQ+qwMUJk/NzlNwD+jS5p/4eqs9VvpGcAHlAbgD4qtzYdrnqz8GWV/KTWIfJU0Fsp5g/+Z38PwUe443lHvuzp2Jr8p5BqiehTy0qxojtifjcf9Tk9VXlRum/KZmzPl77kpyYWrmIWPv4G74ld6DIkvm7KpmvXC6jfU8tnqptLuKdU+L8OUnrlRzjmHgmPROf/9vyc6uw+2k/YkynFDtc7lxRlcviB6mEKUH6EXN6/Xwk7gnbqvF5mv1dx8jrI41tg7i/I5ddd5BHc1wkj5r6QxLvBnLj5KHy6IlCRkeo9+TtEnL5cJqkTyWvp0nTP6nA9a9yn/Pv5IaIbAHN1yTt1uy9JX7uQ3Lf91nWk8u5X5DLQTep2GnQmjXcLSGXvd6Mz7pZ48lX5EbjUuoKvf0dcjnrFTXWew6QE+dfUhuOOmBr/VZ6AGxs8+s2pwdcO29RaN9e0ra5/VkBbSe5F0bhvZzUOMzvRDk58ym5EvRYxJX1Nk8T55+T51Ytcs7PhmHJnbQlhd9Bqi9+8331TDStGYW0J1XQwji5wu9nVU+cb5B73xC5B+l5coNJVdKFJR/XcVGgPTDZ92l56Pg+8f0IxdyrckKt8N6kqlfcr4qC7dDc+z4Vf8ejiqlayjzPk/vCKHnamzPlitF7Y382H3TWGzJbSPNqucGirCGhH5IbpmYo5p+M8zb7e1aT5658QNKPC44tHc2zpjz/7+ty8nb53HvThMSeck+noqZiGSHPoXy9Guf3XiOu+WzthZXlhtVTVU+if1mxWHTBxzZt+L1HToxfISd4X5bvuUvFe9aNmJ+N6+0CFTiUOTkXx8gJ+/vlaW6yqY3aJpnXJPYd5Ur7ern96fma9ST7uKRVCoprgjzy6feKHuaxP/tcu+RG6x/Iz4a/yz3OF5CnkLpOfq6VmtyRp4t4RV6U8DNqTJhX5HLXGUp68Je9qffEeXYvflRuHCp8Go44ZofIox7eIy/weHDE+3eV3EiSi3mUPGLuMknfje3cuDf8SG2eOO9tv/zMvU3SUSXFmB+R8R25B39WNltEnoryKTlxXso9oEmc+anY3h0xPqDGxHnZC6hOimt8R3mkzy7yFE3Pq3GO88LLhHJD/2LJ92PVj85pklaQe5Y/JJdnC5m2L/0d8cwak3ttibh/dcvlxnziPB2tUsh5oca6wo8jrp2UNDTFs+xpucF3tDwq9Vo11ttInA+wrfQA2Njmxy33IFixjIfv/xB7syHu6RyPC8ot9NeopMWRVJ9X+3QlCz/KvcXujYddljgf0uTnW/pw7u3/b+fzoK9jIifOr5eH0X1dyfx08frqKngYqxoT5zvLifP7Fb2I1TgUcLycQPupCp43L1+wkivB01VPkH9WrhBnQ9lHypX57XLXXWHnrOor3l8WhfHsmA1RY+Uym8f8TUnrFvn59/I3jJKTj9kUU4/LFaGGpH7cwz4b97CblRT6S4p7Z3n+z9eVzAGqeuF+1Yjz9ALP27Tx5CZ5tMb5cWy75flfl8v9TCX/7yKOqTxP7dOKecjl3nYLyENtp8m9g9aSE+anKCp28qLF58vPjaKOa376oH/LlbHlk/2HxLl7ieo9zsfJ00+9R7mRFAXFPTyuqcvkqW7WUb139llqMid3O2xyo8jrikUp88dMrix/sMB4KnF//Ueci4s0Oz/k50AlzpG94294Ic7zB+KzmJ1gL/H4riFPbXOz/ByYPSWL3Eh1RfytRTTu9Pt3qPfE+QeVaxAs8FhmU7KcIulrudf2Vj1xXtoihOlxlqc5uV9JQ5OcYPqdnDg/SHM5VUuR8Sffpz1f15Mb0tNyQVlzmO8gP9suV0wHoXqZYCHVE+dHFH0PyMW5j9yB6RxJh+belybOP1lkjL3EvZLcwed7ub9hM3l6xFfUOFVLoSM85al27lY0jsX9/hpFZ48+fna8/DzeRk0S0q0+D+K6nxixniRpl+Q9i6ueOD9SBXYC6iPuUXKZ+5E4xq/L5ZjV4/WF5PLX9HjPg+k9gW1gbqUHwMY2P2/y3KnHS1q87FiSmEYql+yYw/vT5OTq8vzWLysqoQXHnvW+uiQK5XcqeuQm79lO7rmXJs6LTC6kc1LuKS9A9TPlpjRopy1XePyupF/KiZuxuWN/vVxB3kO5xHnRcTZ5bRd5TuIH1Jh4bNYI1KMhpcVxj1KMypCTX/fIlYwvKXrmJQXJjaLg+fmCYltDuelq5PlpZzdAxL6t5Ar7qYqEf3Lc/9bXZ1PUORHH88Lkut9GrnC+rZhGRq6YHBHn8mkqtkdOX+fvTnLC/xFJG2bvV71SsowKrmzIjSQXyUmENWLfkvJiSVVJR6uXHudxny4qzk/Kz4O95MWanlEkluQE1EvyM+vU5GcWlJ9lN6iAoexyJSyfrHlXfOYHx/fps/aQiHn3Xv6/opMkO8i94NdPzslsEbp9y4wtPe+a7F9KngLl4iavLS732v9lEdd/8nsHyxX23+T2Lyk3+FwnT8l0iuqV+FXlXnE/kadAKmXNiF7+np3jPLhTTj4Nkae9uEZucGt58lEub/1Sc7GWgupTivxYbTB3tTyFQVXuBZs1AA5LXv9BvH5sdl6UHO/RcllmVG7/GLkx8pV4VixSRny9xJw9n7ZQMiWbPJpnYpyz/1WBU1v0Eudpkl6NZ8BrcS8YnsYkJ0onyY1VvyowtvQ5dUqcr0fL5cA3JJ2Ve//S8Z4XJW1X8ue/blxD28b3Q5LXtovXnpf0zZLie7+cnJ0pN/if/U7uTSrwGRz33jvlkaknyQ3+j0k6LHnP4nIj2pvyeixljezMytDfUrKGiaQD5WfuFMUUf3L57CBJf5Y7XM0efV1G7Gzlb6UHwMY2P21qTOBsI1eMNm+Xm6yc+Dw9Hsj9Hi4bD8UT5GT1PSpogZnkAZcvLK4r93isygs/5qeO2C4e4lUVNLdfLt4xqvd4vS8exjPk3g1tN2Q1if9UuRfGY3KF53EllVDVE+fPxt/SZ++HeRxb2hjxVbnC+z1JH07es6t6Js7LHr5ekfQXuZdgNuXKznLPhqqkHybvXVXu4X1hEfcMuRfQNEl75PZvHvHuGDFlvfIulwvGTysZbpv8XFkVzFFywuE3yk1hIi/ok0+cLyz3li2yR046f/We8rDqfSR9PHnPLvKIiUdUXxC2oeGnyPNZHlo7TTHdQnY+x9f95Z5Dv1MbNAjKPbZflxPkmyf7F4/rKXtWLCknTI6XK/Etb/yVE833K7fAqJxMmCnpkPx5Ev9+QNJJZR/biOUA+dkwIr7PEqX7xffjJX2xpNjSctcYuWFyVHw/Uq4QvywnIBaKa3BNuQf0Eyp4yos4Vk9J+n18PzbOyQfjmN4q99B+Pf7dNL6C7ltD+/m+neN6elwu69wR110hyUfVFyE+QXMxT7K81kVV0g+LOJ59fX5xXv47+TuyczhN7H1PuXJD0VvyDPi9XFZcLP/3qN4z/lVJX419ZY6IqCRxZ9MIpb1h94579E9VQoNU7tjtEtfPNpI+ISftuiX9NP9+uSxzdNH3sPjdv41jtnF8/0M5KVqVdFnuvcvIPahLKSskn/1YeQqTf6o+RVt6fd0e9+H75OdIGVO0fCyO4duSPprFX0YsfcSYTie1tjxV2HKx711xH3tc0s+Tn1ks7rdXFH0vyF/L8nRHB+b2fV9u3JmieuI8f49ui1wOWzlb6QGwsc2Pm9wT6K9yb9LCEov9iKtL7gE0NQoGc0ycx8+8R048/U4FDV2Nws13VW8JXkiu4G4a368Rf8Odcs/Y/Hx6n4njX3RFaKjce22y3DN/dBzDm+Wkw9plnwdJrPmhoDfLScZ3ycNCb5Ir9+sl7+uKAuUjKmhxLzU2RtwRhbFpUah8RdIvk/fuIi/odW92rpS9yUn+ZxXDU+VpIw6UexCdGq8fFMf7FhWXaBgp6SPx72HJ711d0sVycvwhOXm3U7y2tpwU+WLZxzX5O7aOY1lVDA/OndubRkH4DUkfa3ZuFXj+3hXXz61xbU2X9NvkvZ9R/f68WcnHdfk4b7PE6Oweo3KDy11yD+8jJC1QYFyj5UaS8apXhs+Iz/91ObGUTcHSJQ/JvlBO6r0ecd+gueiV+j/Gu5gi4SE3gmQxLxRx3KCk52jE3CX38D++zHMgiWmPOHajVa/UZ3NXd8kLkBW6+Gt2PJN//0pu2H9A0r9Un5LlXXIP7ZfkXoQPxzkwTbmGjALizT77H8qJsEvlJMIbclJpn+Q9Wc/iz2bHuaAYx8sdExaI78fKSYY+G/zl58aH5Clx3pfc94paWPWA+HxP0twlzn8yN++fxzE3jPyU12c4R16Q9MeqN1Klib2dizqm8ft6m25wLbnR7+gmr31f7tiQdRgoZKHt3mJNXv+CnNjdJ/9eNU7TU9T8yvnRRx+Tn6e/Uj0xuZQ8iqKqWPckjbHV9wV5aq5maxn9S9KO8f3+cnl8N9VHop2d+5l2OGeHyD3in1Ay1aT8XF5drrftogI7WzX5PPeQR6nfKjc69doBKH/+FBzvCLmecK48SqNL9WfXknF+PJ47ZxdK3lPU8yydQuaouC/drEiaq7Gjwvfl8sGlitE+bGzZVnoAbAV8yE3mGWVr6fHOhng9qUjmtdNxjwfbFnLy8SH1s7IgJ3yK7Fm8fDyQX5UrYHfLc7+mBdu15Jbh2+S5KJs+hFtdAM49dFeRE16fVb3S+NkoUM6e77Odzoso6O4j935NF3XZWO5Z3ixx3u8pfuZRjEPlpMxk1XsBrBMF4KqkXyTv3Smuv1NKPq5pD+HrJF2RfL+IXPm9M87hyyX9UQVNF5KLbXAUEq9WfcHM98Z58RnVp7rokhewu0P9WJyowOM8Su4Vf18cz3c3+Rs3idf+G98Xeu3JlbX/xHHOplwYE597VdFbK/ZnCy2fUWB8vU1vMSU+79kLqMbXQXLj4NkR/xcKjHV/OUme9RRbQJ4zc+2I6XW58jMu93ObyM/nNSUtVFCs6bMhS4h9TvVnQzbFyV/VmDhfWe7Fd3DB52lvyYZN5efatRHvXslrq8d5/Ncirys1lm1Plnu97is3mjwlJx7XS86RdSX9PO6z35a0bJHHNhf7YnLv1odU7+G6du494+NYf7fg2D4X98qvyCM1npQTIGPewf9VRKNk2nByoJyknavEecHHN+2lOVFuzEnnBR8pPyueVmPiPD+isshF/obLU+9slcYT9+KqpGPkkUkLxP31GnmqoS3lJPUnCox1RNznvycnoVeL/WPlkbKHqrFskE9cFzH//gLKLUAt6fNxLKdJ+kbutcVVT5wf2ur40nNVnq7mWkmjk/0LyY16Y+UONtMl7Zb8bfdGrDcVFWsac/LvXeRFafdTfaThSHnh8Cfk3vKLyWWDY+VE9biC4813+BoT19vWcv3rVdVHHs5e86Lo49ok7k3lxucXJf0hOV+y63BJuZz2sGJUVfKzha4hE5/5vRHLI/I9N60rpOfMXnIj9h/KPsZs7bWVHgBbSR98myTr5tdN9Zb2pyW9t+x4msTXFYXZLHHe76laCoyxEjHeLRe6r1GTOapVT5zfKjcGFNV6PUHSpOT7rKCwtZwgf098v6saF3ocK/fYL2UR1SZ/xwYRX1XSH5t8Blni/HHFXMslxbmiXJn4cq6As6w81/ZLkrZO9n9QxY8y6FGJVVR04zx4UdFrMHl9tNwTcniyr2VxJ4XItHFkkDz3/uNyr5EejWNyT/R15Olj/lv0se3t2CR/zxjVV7y/UvWpcNLK8XuKiFu5OeJj39JyUv+LqjdMfFLSW5J+EN+PTN5f2PmbngvxdWjy2uZyEuo/StYxiPvfFXH/OEseJTFGxVWGsmO4h3I9YOVe5VmP87FFn6O5WNJ71SLys+E+uZEnS55l5YUb5YUJD5VHnExtdk9pdaxy0ukzcq/hNJH/W7l39A3yfXdQnB/Xyc+IwhfOi9/3E7lCnK0FsJc88mSa3BO29EWK+4h9QTWZ8znuyzvIDQFbFxzTYLkB9WV5pMllatOFXtPjlfy7bRPnakzsfkFOmlfjWl81eV+WOH9KTvoVniRT47P1ujim3XKZPEvivSvuX9kczA/EOTs1Xt8yzqGWjvpT42iuW+K4vRXH9jHFdHJxDy51ioW4vo5Vk3KUpMMj5qvUc6HtxeX1kaqSDioo1hHyM/Y5eQqONHGePYN/H/eIhZPXzpXXQ7lfBTZOqrEh9TS5TJuNjJ0l9+CvyB0tTpNHplTlsvlTKn7kUXY/GCppQ7mMOj55/UOqJ87XjX1LyD2lty/zPI5YPqZ6Q3o6lUyaOJ8i6UwVXy5I6ziflzssvDti+lJ83mldIS2r7VT2fYKt/bbSA2Br8QfsAs3Gkn4RD+NdFHOKFX0Dmx+3vm6qco+nmXIPnTXKjjWJKysID1KbJs5VTzQOTx7IL6g+VUt+frI1428opJEiHsI/jULYP3OvLSdX2L8WBZ78vNUflJMjhVaE+/hbhkn6tNzr4g7lFpiKAtBGUfC8R00Sgi2KK1+Z2CyO5eb5c0DuQThL0rfn9P8UEPdouWKzfW7/MnLB/bjkuBY63FLuHbRt8gxYQJ4Pc1m5kv7jKEieq8YFyBaSFya8Vm68KmWRLDUmHHaVpzj4tqRlavVzeUe519NVapI4b3XcchLxT8r1ZJZ7MlWz+5PqjWnZFBej4p6ySZHnr9QwdPVEuSJ/ueoL146IY/y83DPnR7FNVb3X/vGSri/oHEiTY5+WkzinqueC0GniPJtmouhKW9rLKVvYb3G5kfehOFezZM8ucqJyRhzbk5LzvbDrLM6DqXENZfNrfyV5/Qg5MfZ8/A13yQmTsu4JS8oJqC/G9/vIDRM7Svq4nGx4SfWpWkpJ7Pfzb0mnP1pRvtdemL9/tTiG7H6wgOrTHR2o+qiOUtcIycWav6+3deI8uR+MlstSl8jz6p8Xx/kB9UycnxefQ9MFgVt9bOUE77/kUZ/byY2+18f94cPZe+XpEo+QR3Hsn5xHZ8gjQRctIOZhcc1cKveCHSInvy6LY1j66Dg5qX+gpA8n19Sauff8X8T7G+WmtYn73SEqcCHYOK67xWd+rurP0644xlMkXZm8P1tgeQcVOG1bLuZfyc+nLeNeNlKeKqiqGPUQsa8pJ1Q/roIXA1Zjo9TV8oieqjx672PJ+7aJa+5NeXqRG+JvG1JgrH3lOj4a8T2t+nSPaeJ8keR+UnQZbJSkI+XnwG9y+3eMmNO6AnOYs/W6lR4AWws/XA+vv0geUvuCpGdUH/r10bLj6/RNja2SH5Ar8FsrhvvE/h/JLdinq6TE+RwedoPlJO5cTdXS4nizh+vCcuH3G/L0JnfIFfVsaoN84vy98uIjRfXOHC8P9X5GyWJtsf+f8blXJX0neW0VuWX7DJVQ+eztd0aBcie5Z9m/FUnI5PWKvJhd0VOyjJC0Ufx7aTmxf7Ji+KQaE+dPKVkoqaxN0vZyD6en5QrG1oqeI/Lc5W9K+mBJsW0cx/Boudf443GNLRKvj1I9cX6O6j2JNpV7Ex+hgqaPaRJ72pPsNrkBYoY8jHKGpM/F61ni/Ck5AbxEwXEeKOkvTfYvFzF9T048zE6Yx+sflZ/XW5ZwXoyQE+LXx+d8axzXL8frw+McuEyuOD8m9xwaGq/9N+55w1R8peiXchL6NMWCdMlrF8a5caDewdQS8yi+QXGsJquebFgsjmGWOM8STAvKvcjSudqLmg+6IidBjo3jton83P2v3Mtwz+S9m8pTd3xXbhgudO7qJrHvLK8TsZliNFLy2j9UH0lV+Bylc3tM5AbKT8rlhKkqsDEiOQ8HyQ3Rl8ojSF6R9C1FL1O1QeJcjeXvpeL+umTuPQepDRLnuVi75Ea+m5X0wJUXfLxHPRPno+TkaVHl2jTWYXK570wlU4nI5djL5B7kH24WW/zciXI5eO2CYt9QLndtp8ay4QZx/31YJSyYmcSxgPz8/Lfqa25kC6Z+KPfe36n3xHmhI9Di3+9XfdHcE5U8T+XyTLfc6P9lefTE4yq47JXEM0JOQv9U9amEVpCfYyfE66U2mubutVeoPpf69+I8nSrpM7njf6I8oupfKrAcnvyukfIi9n+SR8PtmLxnO7nBKm1Mq+TvfQUf28HySPTs+f+z3PuGq8S6AlvnbaUHwNaiD9aVmmfl+X4/IbeoDpUTkLfFDSRLMrRdj5t239TYo+VEORE1I47r5Urmo5Mr7C/Kyb61C44zv5r9MXJF6LNZQUw9E+el9ThXvfI9RO6Fc4vqK3J/RLnEeexfUtH7uNnf3eI4F5QLkvnE+Qfl3gDPyEPFl5GH4l4Xf1PDdAglnAubS/qUPAQ/nRZkZ7mC/G/lEuclnAsVuWJ2SbJvopzY/4FiuLhc6FxPTpbsVkKczXqLryhXHu6O+/BNclJ0yyic/VUlLRCseiXtJTkxMy79O9SYOD9b9cT5YkpGqRTx+TfZNyyO32VyRXiE3Chxhpzk3SXeN1puxKxK+nNJx3mUfO9fOdl3gdxo8rakHyXn70rxWfyrlfcENQ5dTufV3VHu0biMnNRZVtJxEevXcveOZVRvBFpYTkq+qBYnpfLnQy6mX8qV9GaJ82vlHlzjWxnfHGL/jZy8WzrZl0+cl7LIV/5alhfJSivDG8iNfy+pj7m1C7onzGmRv+/JPd+XT/YdI09zcY4KKtvIybFRyfejNYdFZ+O6W04un98f97QyEiMj5HJAeq5eKZcLvq3G6RnGqIAexH2dB3Jy8Xq5rHW/pO1y780S5/9UjDYoMM6Vevmcb5I0SY0L5w2SG0velBNmPZK7rbzG8rGqvhBxVn4ZlXt9RdUbUbdVY4J1tbiP3FjkMZfLs9Xs3FXjNGM7q0lyusDYxsS9/iIljTtyWfwSuaPFtrmfyRLnhyvpjFVQvGlZ4ST5OXqF6r2hz1E98b+I6tPGvCA3/KxdYKxDct8vJ4/cyHIcq0Vcp2TnsZz03aikcyG75ofLDX5HK5kWRq4r3CLXd9Nn8RC5F39hDerquYj9I/Ko41flEdV/S967XdwznpD0yZKP7QJyeXAROR82K+LaIvf+4Sq5rsDWOVvpAbC14EN1b5tsGE+PeZPjIZ0NV9um7Hg7eZOTX49GoXE5eUGse+IBvWXyvgPieE9UbjGfFsaWJvZPjgLbSXIi7MWIPZumIUuc3yJXjgvvjZEWBORW9YvlBUCHJO/5aBQknpF7wq0pF+gfkJM/RS5ClibOD4+YTkle30quqM2UE723yz2MCu+pmzsX/hkFn7dju1+urGUL/WWJ89OVJB/K2OTV7V9T9FyIfZfH8Twlztmvyz0cblB504UMkZOJqyg3h7LcUHl+3JPPjXvDC8r1Hiog1rQSVJULkSdm94DYnyVSR8lDgKcpmY4l//8UEW8u7nXkZP6nk31d8iiEf8W9K1vYZ6S8xkGRU1ukxylb1OtP2f1ULshfFcd+P3nhyt3jGE9VixvT8sc0jtEk+bn0l9x7F43X3pR7FY/Mvb5lnNePqUUV5DgPt8vHn372yb/7SpwXmnDIxydpnHzPnZR7fTG5/HC/vPhiWXN+ZnOYf1VOjGyWe9/74t71onIL1BUYa5oAmyCXcxdT4zz7v5d7E2Y9+sfG+bB7+r4WxzlE7pV9ttzIN1zuUDF7up0+fjaba/XTKrD3vur3/THyc3Sy3DCdNqhfJZcLvhHHdWG5oe37BZ8H+WTeY3ID9YfkpE63pC/lfiYrfx+r4srfK8gJ5V2SfYPlzksPSjo++3vU2AhwYcR6r2KKL7W+E0iPWGP/R1RPks4+J5PXV5TL6VUl693E37S8mszV38pzQn6eviGvC5Hty6Z6HCmXd79Z5Pkav3uUXG+5SrlnU7y+odyZqVs9E+dHxPH9aavPg15i/43ce3/zOIbvkqfAelk95zhfRZ6Tu+Wfu9zIlO+B/8nk33fJDaYryh2tTlU9yb+G3IFhj/w5XeBxHRzX+svptZ68vq1cH79dSXk3eb3IDldD5MaeKYoR83HPyM7NY5L3fkSuj59TwjFNO91dKzdGZdOybRXX1xT1nAJxhAquK7B15lZ6AGzz+AP1UJRZigX91FgYSwubH5RbC+9SbkgjW7+P9XJyouPrqiccF5RbYP+i3BAwuRKySglxHhkPsWzhnq+pvvDJP1TvyT04HtRXK0mkFRzrYHnY6lRJ1yT784nzG+NveFzuZVTI3G69PVTlIdXNEufj5WTqZvICJIUOuW8S59FyJXNHOQG5g9xz90VJO8d7hqneY+efZcUasawV5+4f1DjH9rFysqkqJ6POU8Fz6qox0fAfOfH1XHz9hHrOsbyznKR+W05Gl1EBqsiV9iPkylBVrlislLwn+7tGynNrnquCKxZy79bZn2myf/uI+X3xfVYh7pKTJq9L+lpvn1VB58MCisVe5bldq/LzIEucj5UrbA/EazfJjZotbUxrdkzlZ9hLEceJTX5mUTmh/qo8LDftTfgeudLZkmdFnKvZObpbur+3z1b1xPlJKmGobbPPTq7cD5Xn+r1P9Upndu4uJvcyPK3oeOP3j5Er5q/KjXlZgibfs3Q9eeqewuYGlstQ6+bOu3/K99mq3CD9F9XLNqvLz+DL5XV8zpQTJoU1/sbn/dGI8Qb5OXWB3kEjaZH3Xfl+P1VONKyn+vM0vV9cITdiXyQndB5q1f2qH/HuL9dfssVfvx+xXS0nR76Ye3+h5e+4d+4Y/x6ae+2QiDVt/M3Khv+UO7TcG9dby8+BOcT6Abl8eLmk9Zr87Kpyj+giG6d7K4ePlxPTD8pl3LQjzhZyg/u2RcUZv3sBecRhVa5vLZK8ljb6bqTeE+e/UoFzmCe/N1sQ+ITcfWABSd+Mv+kUlTBvuTzP94Wqz6F9jlwXWDzi/q3cEPSqpFOTn1soPodbVPAc5rn4u+Te7rfLz4plY396nD8k13WfUTI9UgmxLi0/x76lxvLWYnLnzJlqbLDYsMj7QfzO7FofFufnCXJjf3qNfUi9JM6T95A4Z+t1Kz0Atnn4YbqSeUDcwC5SfZGRtMKRJnH3VbKwHluvxzVbMGJ4bv8GSob7SVpZrnSemhz7HZVb5KWI8yD59/ui0LN9fL+/nLTbTu6VVZX0dzX2OB9ZZLxN4j8w4npL0qbJ/vRhvaacsNlH9WRVSytvqie1hssF8C/Jvd2zoaCLqEnivMn/U1bPhtXkRN0euXNkYbmi/LhiZIqc5NlBxQ1n73XxFTmB86pyvUXlit4GcuKvlDl15UTDnXLDw+5yj7d/xvn7A/VMPC0Qn8Ps+QwLiLHX800eup71wEsT54vIPcUGqV4YLWo+wkrcA37e5LVl5d6O6YI+WfJxgXjtB0WeA1nM8XWEXHE7TZG0lXSw6onz9Bi/W573dSG1uDFtDsd0FXkO85fkZF/+WnyX3Gt2svro6d2iuNeLY1lVkgRrEkdaxvmp3NvwH0VcX01iHiX32F4ut3+VuI8dmuzLEpPji4w1uf9U5OTyf+QhzJ+Up+aaKfd8zyfQNpafcUX0fq7IvVgfVfR8j8/2Efk+u7Xco/RZeaRG9p7t5Xvy43LSus9pUVoYf7bQ7wuS1i0jhrmMdw85Cf4+9RyRkiZyjpOTVSeoXiYqOkEyLs6F78T335NHxOwolw1vlpMjuxQZVxJfWr4aKidpTkv2rS83QNyjSJyrPk3XVfL6MkfE59HSTk1zijX2byX3iL1UTRLnyfuKKM9kHZSy+ZV/Is+rvnjsX0lOlj4Yry0rT0V4lVwXKvI+u0B8hlPkcsBb8sizdyXv6S1xXuoo8Lj/LiCPNPhL7Buc3BMWlssNVXnk+uiC49tY7k2c3f8fkcsLWXxLxDX2itxxbJz8bDheycLQRR7PJvsGy419L8pJ/Nn1r+Q926ukskwSw7pqXEA1rResIHdWOajJzxU+8leeAnWm3KCaLe7ZpXod8UNyx9JLVcL6QWydvZUeANs8/kBdkPihPJzqYtXn7+qxGINcaZ8p6etlx93Om7yYZ1XuUZ72dl1PLkh+JApq2Zxp2RCwzeUeRpsXGGu+Z2YlHsqLyBXi5yV9IXn9RtWHtJc6FUcu7j3imE9Sknzo7SHc6oez1NCr+Ia4vrIpLu5QvbdTljifLumEko9hPvmVFXx2zr8uF0Bfk3RwifGOlHtg5adWWEGuePxVrtQ1ncJAxfbKywqMB8Y1tEry2hfiOO/e22fR274WxJklNYbKyZAtlZtKQ/Wk7l/l3sOLynPY/iH/9xZ4fNOFh/6QPMcWlns+P69kmHXc5zaVE2w9hrK2ONZ0QacN5d7cK6gxkZsmzptOfdXq8zc5piPimKbDqleVkwx3ycnI/L1jQdXLDUWfC2vLU+/MKXHelfyN+/R2nAuI9wcR653xeS+h+gKKR8ojfSY0+9yLuCckv2uEPO3OqYq5X2P/MvJ82k0T5/nzqcUxbiSXT26UG6pPl8th6THbVR65c5Lqc+0PlXscFr74q+rPhn3kUSTT5Yr84mWcj3MR918k3d3k75g9lVPyWjpfe2HTx+T2bSn3dFxbLh/MPi9Un46l4Z5R4LFMy1bj5YaG6WqcxuCTcmP76/JIoxPlHsm3xOt7y8+zlp43fcR6dO59WeL8EknvLfh4riPp/5LvF4z76zQ5KTpTrnutGq+vFMf21TgHnpATu0UuqjtKTuheLJephstJ/lmS/qy+e5xnU/QUtmC8ei9X/1Gu264Z36cNaJPk5OO9KmEKNHkE74txTL+f7M8+5yXjunpMbkh/MM6LohPmsxsX5YaIhZR0aoxr/XG5YWfh9G/I/T9FLwad3U8XkkfQnqeon+XuGw9K+m3Rn3+T2EfJ+Zp75VElq+X+puzv2Saurz+UESdb526lB8A2Dz5E96xIe7CNkHsQZonz7OacrwivEjeOz5b9N7TzJhfMj5Z7snxTjXNoXif33n1RrrSlPcf+JiefesxhN4/j65J7BW+Q7DtDMaQ9eVAcrVi1XTGPotzz4lG50lFopW5OBQA52V+VC5hp4ryUhWvlQu8NcqVha7ngvqc8pPk11RPnC8nTBFSV9CosONa099AkuafNUnIF49DsPUlhYnQUMn5dRrwRw4/kSs5z8nDUTZI4j5FXlM96E5XSW79JzCfKvYjS+eCrkvaL7xds9fXfR2xpQ89lcoV8upxw/kruvVlS9wG5AHyPCpryqEncaS+bL0Vc56meON9Arvg8L0/fsYG8sPE1cT8uo3fxCDmhd4U8TLhHD8zkGM+e47yk4/uV5JimibA+E+fxnqJGG+TLKu9R88R5enxXkBtUvl3WsY04hsjThPxZrgg/KTdIrS4nfp/Lrr8Cj+d6yjWKy6NLuuUeequl8cjPijPkJNmuSjoLFBDrMDU+v94b96074r60fnack/f8QB5B12sv2ALizs/3vJCcLNshzoHrlJsySCVOfdYk/j/IZcG0F2y6YN2+ktbJ/UzRDWhbqOfaCjvJZZf3JvsOlqc2+ZVavEBxkxizYzZa9akjFpOnMHlejQvnvU9ueL83zo+/y0m0LrmceYFa2IO3H7Eek3v/VnIC9VYVNwpxiPzMrCoSc/JC5RfKDSZDVR+B8p/kXjZenrv6E3EPKXQ0YvzeiUqmZZI7AewV96q+EuebyXW1Qs5d5TrV5WL5sFwm+G8aT9zbzpdHWBY2OjkX2yflhZNvk0f4bped16qPQBwlN1x/TB6VWuiC4Gosh/9b7lH+vDx1WBZvljifpsbEedEjZ7Ny6yi5fLCPpHGx7zdyw8OPVa+HDYpr8HFJexQZa/Y5N9k3Xs4dzJB0aZPPIbsPbFD08WXr/K30ANj+xw/QN+Lb5EpFfxLnac/DveUePKUsktUJm+qFyoXkOdLekIcGZwtNvV8eCvqaXKBfQK6gHicn0ls+NYs8YuA4uVfDBnKPiyfUWImoyIXwG5J9S8s9zFcooSCRPpz3kYfM/UTSR3Pvy3rt/Ukx51uJ58I2cT1tpcZepNvIlYipiqG0cb58U+Uk8NIC8K/lBpEPyxXfo9VkTlp5sZw7JO2VnS8FxJnvKToi4jhCTt69JiebNpAL6E9I+lmZ50A+dnkarIvj3zvFsd0/+xzkOcH/rgKTTrn4RsW5eblcQV9bLphXJe2b+5nd5Yrcb5Lrs6gK5ihJC+a+X1uuMP8wPvsLVU+crx/H9WXVe5JdpILntU/i3UCutD8n6Z/J/nwFNJt6ap8Sz90REccTclImnzh/QJ5n8+MquXEq4sx6Nq2tJonzeG15uRL6mgqcDq2v80xOkCwmJyPvknvD/VKuMD+ughIN8rD0u5UbRSRXLv+j+vRM+ennlpJ7oc+egq6AWIfIPRcvU8/E+YMRyyHJdZ4lRhaWe+zuW0ScTeJOF4ReVe7Ismiybwc5sXu9Iikd58a/ijxf4/c2vabl+Wqr8nMgXQC0Eve3yxTD80s6xlkD6h65+L4jT3uxkZx8GitPHfNjFbToZ+5YZR1SLpP0++S1RdUkcR6vpQ3FS8odHV5q5bkxF7HmE+cfk5+1RY6KWU4eCTFDLp8coeaLvT4a97Smc9f3du63KOYxaiyLp1O47aU5J86HFxRn+jsPkRvTT1Dj6KO95fU4Ho/rb095dMTTkpYp8Jimx3OCXKcZKdfBrpQT59un7y/yPO0j7lHyM/gqufHxx3HNNYz8lZO9j8SxHltwjFkyeYzqjSQ/VGP58F9yDuQ/ckesPeXGvpuKPs6qP3O74vguoHrnpSxx/rqkC3PnQ0WNZQsS52z93koPgO1//ABdSPyYPFTtXiU92NQzcT57qha519MVcjKylJ677b7lHtBfjgdIVS64fS2O/RB5epY75CT5M3KS6g61eC7NXGHno3KFbGZ83vn5nytycvoZucD5CXnu5WkqeMG03MN5amznyvPTPaHcdEHx8Jsl9+QvrDd88lDOHsRZpW1sfJ9WdL4nF4LX7+s8anG8+cLAQnKh/EvJMd9Y9SHB35IbTLIE5NPKzcNbwLEdHPepRXKvrysXyJ6UGwT/KxfMHlTBi+mqSUVL9QrQ1+Kay3pt7p+8NkEuGJeS6I/7/B/lJFSWwDlVHqp6SpzL38//TP4zKiDO4fK99bfy9EaD5YrDL5LXD4pzIU2cj5cTe9vKC8aWMq998ndsGfeyqpIKvXomzr9Y4LHtbTqrEXJvzCfVPHH+qgqcXip338o+x90lPZV7X5o4/0LsW1FOmL+iZNqTAmJOpxA6VG74PVFOMObXMlhOfkZkC8Ld0ey+0qo4VZ+2YISSOZLliuZFcY/9oXpO77aMpJ8VeL6OktdaeVJu0E+vm3Xk0Ub3yg3XWeK8Ij8vnpf0+aI+/ySutCfhJfIzaoacJN897lMVuVfktPjsD5DLO08Veb9SY6eZZeO4LZq8fq6crP2K6sn9jeSE1H97u58UFPui8nP2dUnfUL1cNlzuuPJYnDOXymXxQsoJ8nN+dyUjUGP/zZK+lztHmiajk3N5W/kZ/YBy06iVHOvRvfx/RUwXkZWnlpFHHD4lP5+2jP3pyN8D4h5xrgoeYdDbcZHLiMvmXu9X4rzgmE9UvYx1n5wc/Uny+o7yc7Ya58RtrThH+3lMj5anC/lBsu9DcZ+aLuljyXH+fXZul3g+/DKuseWTfdnIw72SfYPlhPqZZdxr5efCf+TcULpWVFrX/T/VyzEPyCN6Cu2sktyjRssNjNfFOXtmdk7KnQWyxPkFyc+2xShlts7cSg+AbR58iL7RbiNXJuaUOB8hV5SyoexZIZrEee/H91/xkPiL3PP1LtWnaskeKoPkqRn2kFebb/WULAvIQ/9WT/ZdEA+yZyRtEfvSBTCWkiv2L8iVivuLLPTk4h8RD+ZLVF9I82K5MPySckPs5R4QVxX1wFO9oD4mjvNG8hz1VUnfSt6X9XR7V7xW+MJTcqVx8dy+w+WGhmnKLXYSf8dp8frrckPFQyoo4aTGRpOz5F6t96pJMlEeDfHNOFeqco/pos6BtRSjNXr7nXKCcYrc0+307JyQk3vXyoX4lt9j5V6L71HjlAULyaM3dojvj5N7Cq0hL1qcLeL0naLP2SbxZ70cT5B7i10mz0mcFY6bJs57O7daHGtfvYs/KFeO7lP0IMo++/zP5c/1FsSZzmH+afnZ9G7VGx1GqvfE+TJ9/Z3zOM5RcuP9Zrn934j7QlfuvE4T5/vIlaaZRd2/0nNA9YbfmyKO2+QpRL6lJtMqyAn+7ZOfb/VaHA2NEfLUQS+osfI+Lq63J+Se/U2nZSrgfE2nivh53KvOUM8e50/Kz4xvyFO5bCAn06arpNFocS3dISeWd5ZHHR0Z5+ihcueKYXJi5xY5wXuBip1jOT1nL5fLf9U4lv8Xry0sTyFQlcsO90Ws15cRa5P9C8uJ87fi889G0C6v+tQHF6rY0SZXxfH6iuqJ/KFq8gyIr1kyerp6Lrg5Vh6V0JLRv/My1oKO7aBcPCvEtd4t6aTkfelaU/vJCd/fFBVnLub0fnVaXF/rSU1HVu4lJ87/oKTxqqA40wbJNeWpOjeP71eSk/lVReeF5L0ryKMhCh2dnPz+k+WGkU+p55RjWY/zl+VnyPFyHWedMmJN4jpX0snJ99mo1L3j+wVUnzO+Kznfi+69vYZc/t6tyWtpGWycXN9YIom1qIb1rP44Wi4f3iw3jJwoP7Nmqj7V1Hi5s8Irkm4s8xxgmz+20gNg+x8/wOSGpTknzp+SC8s3yInfUoayd9ImJ+yek+eYy27Wq8oJqDflxYcKXTU8Ysha1fOLiewlT7nzhOo9MbpUL3xmD7utVNJcyxHHF+X58FaK78+UK8m7yAnSN9Vz3uXsXG/1gnnpQij/jXiWie0uOUGyVfL+wfJogycV83AXeByHycnPfdL45ZEEWaL5q/njJs+1vYncm3t7JfMutjjedI7UqXEO/zXOhao8N+XY9L3Jz+6afDatPgcWjOvoRc05cb65nDifISfzLo5z5Loi7rFyImmy3PCxRe61deVK8YflHpBbJ69lc8hX1aSQXPQm97B5K+5dmyX7Z4/4kJ9j05TMcV5wjOm0UgdL+oekoyR9Jjm3t43Pv2kiouB4x8T94YX4nJ+TnxPZnJRZ4jw7pqNzP19EgmyLiO18Na7L8UNJV8e/8/NFry1Xnqvys2JCCcd2hFyeukz1KWTOiJhekPRt1RcALXQh4OQ8zX/9iPwMu1vNE+fT5N6ahU5rkT8ecq/yE+SEx/HqmTh/LI7zPfEZ/LekcyC75n8gV97TOX93iRj3yP3McDlJVfjImLjeb4vP+rPy2gW/izjTns9fkUf+/E7SV1V/7hY9x+7q+d8pj0bKEuf5qVpGqqBpLZLfOUR+1r8o9yrOGiWnS/pM8r60A8viciPbBcm+IqbEmyexFnRc00bfLyh6Y8sNv8fIyeYjk/enifPPq5yeumkZe5zca3er3o5b/G3fjevvN0Ue3ySGIyUdJo/kTXvtLysn86tKRkuWcVxzn+sjcd+avVBx7rhvITegPaWCe8Pnz4Hse/n5dE58v6Map3EcKpd1DlXjAstllBc/GrFtEN/n771jlEyj2Nvf3IK4JkjaKT028ijam5U0lEvaVO6IN1Mx0j+uw4PlZx69zNn+p630ANje4QfXfAGEIXIytbfE+YFyBfMm1ZM5zOfU93H+hdzyulhu/7JyZe1lSbupwASOci27coVt7eT1T6ieOP9g7OuSKxSFJnX7+Bs2TQoNh8sJvSw5+bF4cL8o6YfN/vYCju1wSRvKBckNkv3vl3ux3CT3JhwvJySvioJRGYXe76o+x/5C8XWYnLy7VU6mZsPzK+nXguOcnfCO2M6VtELsGy+PJuiOa26B5OfyBbeiejTsJvdce0jS+7LYm52LckPaV+WenMfICbOWJxrk6XaelSu1X24WW3y/l5wQyxqpKnLv3mNU4HQhvfwN2X3s5Ljmq/LojpWavCebyqWqgnuSJdfOGPn5erf8DHhU7vl0uuqJhg/K9+C7Je1ecJyze+fJPXD+E+fJ6nICsiqPQFgi3jdSbowo85h+In7/RZI2jn2/kXR5s/fHv98nj/4qZEG6JrHvKjf6rRjf/yvOhbXl58Gz8nzLY/KxtziucXFNvz++X0DuRbiVfO/dRm7QaZY4v1i+B3+h4GOZ3ldPkhN0D8mj5qrydFL5qVqyeeI/ruLXZMknRv4mJyNHxPefVeOC0OPT+1lv/08BcX8zPvc1Va8DfCOO4wFz+Nmiez3+Qm582ir/u+VE7nlycuSL2TVW9KZI1ModJ66TG86/IjeqTlWSiG7ys2NUf14UMUKqk2JNR0VcK5e3f5TEkCXOZ0g6Kvm5/LoMpSR45bLVFCXrHPXx3pFxDRY+nYxcj50a96qL5fJVJfd6ljj/bRnHMhfvL+RnV346x/z9eGF5lOoiRcUWvzed/iobQd0lJ3gflDsFVeXRENk5vq5cjtivDY7v6sqtDZL8TYPk5PMPVGD9UR7l3a3cFDty2ft05UZxynX0J+RprrJ73igV1OmObf7eSg+A7R18aI3zAS8qD+nLehxnQ0DvU8/E+Uh5fuNSeo100pbcYI+SexBnPTLSIUrZIpVVFZgYST7/ijycqionRtJeejvIIwqekCsdY+Thdi9GgaLIh15aCEsfbkPkxpxb5KRN9oBbSk7wTZUrRoUmeOO6OjdieFzRsp4c983kIZez4tg/JSfMi57XLV9Q/H0UFJaJ74fKyemsEa3QucCzzziNVS6U/0dOgpyYe+9ouVDWLQ+tXKDIWJsdVzn5cbt6T5yn/+4xrUErzwW5gPuk3BtwiWR/ukhtdh/bR24w/YCcwFlOLnR+u9nPlXnc5YWSssT5Ksnr2XNriKTPFXWd5WIcLOnsuN5XSPZfGjFvm+zbSu4Re3IJcY6Ic/dkSZ/Ovfa3iPUw1RPno+TkU9GJsfR5+hHVE+erySMPLor7QvasGC4/97K4C+8RncS7sqIXsTzP56Oq99DaVB4SfJe8zsGIAuNaTe5Vdbuk7eLedWlyzLJRiffJPbXTxPn4uJ+UlWz6g1xmeb+cGF04ztfn5akO0rLEBvE3LF1wjNl9alhyTE+XdH38+9Nq7EnYFdfaqSpoVGKcA2s12f9nSbck32e94feN78dK+ngZn32TWFeVyy13yj1L84nzL6iE8nfy+7Pn0ULylBWD5DL3i3L5pRr337Pi/DhZLs9ep2RKNBWbhG77WJPfNVLu9HGZ3BCZTSeTn+P8JbVBQjeJe9E4dk/FudvWI7rlBvWz5EW0s7nA0/vsMnJZ7BV5lEdpU7nGM+DO5Pt8HehTJcaWzrN9rly+zno7L6t6A/Cfkp9ZQ54q9/Kyzw+5XDVebvyfnj+W8pQ9V0v6Q4ExLSw3mv0jvh8Z5+AguXxzXvLetN5zqlz2yq8twzTEbP/TVnoAbHP5gTXOB3y+XKh8PB56G8ZraY/zu5UkzpP/py0f4GUf1yb73xuFiT8m+7JC29fjIf5LFdRLQI1Jul3i68flRGN+ePsn5UJvNm/lC5LWLfi4pq3UQxU9oZPX14jYd8+OrVxBOlOuFBc2dDUX12FysuFN1RMhs1dilxP7G8uJpg+ohIao/DUsL+z6vFwxXib2DVXj6JMevd1aGN974nNcPjt35V6PN8Y5+V8l8yjHe0bLDShvyb0zCp+CI4s1+XfTxHlyH+iSe0Mcr5j+pJXna/J7D5V7By2V2z9MLlyuoWSu+zjer8i9th6WG6XKWjQzP1dpflqQ/VVPnGejEZaQ9GslyaD8NVBA3IvJcxd/PfkbtlPSE0aNc4Ov1+oY4zpbMPm+Ij+XZsq9m7LzI53GIEucH6pc0rGoY5q7xnaNr9koo4vkpM6rco+9W+U5mLMyzfUqsFGt2fUsJ58HxT3tBrmxJ3terSIvkvWynPQp+vn1iThWr8v326xBOj+d331y5XL5Jv9H0dfW2Lg3/VE950/9fZwXx6kxoVPoVBzJ7x0Wxy07b3eK6+3kuBfsmxzrteMcOLyI81RO2jVNJMf988H4dz65P1geIfUXSQsXfDx7K3+vqPqoiK3VuCDdF+Qyzy9U0qKPcmPjg3Lnmq44hjfL5Zfn5PLPKXIi+p/yKIpj1Mu6AcTaEO+e8dmvneyr5L4uI0/vV5W0Zxlx9hL7anGvqqpxCpkypzbpay2WDeTE7QuSPpAe4/j3u1XgdJ7q5XkpTyn0hmLKydxrK8vP4Z1aGVtf8cr1l3vkdRW+oMbpVjaQE+cPyHWFE+Qy+A1qo4aVuM/eErEeIHcS210uR9ykYuu4C8jlviPj+ycUa4rJjX0zlIyKU71M/he5vlNYZwW2gbGVHgDbXHxYjVNH3BU3sZ/IQ8HukRN8O8Z7sh7nd8m9CQrrjaPeC8BtOSwmfVDJhfSlVa9kLijpV3Li/DfJ+xaOh96fiypU5goxZ8q9GCbE959U83lhN5MTUL9XwT2NkwfYmIj3Lrnn5VGKqVji9Ytj/9aqz8V9ZhnnjRoTOd+Ve7HcpFhwVU6S9HZ+l9U7L52L8ki54PtX9Uyc3xkFoRULiutAOel1thrnnRuv+mJju6tn4nyUPGXPFSq3V0ufifPkfNhQTlDdXuQ5ICcWz8vtW1bS0RFnNufvD+K1cXHtnSTpCCUNWgUf13Re8J/JU9qcqdwiuvIQ1mq89i25l8vdZV1nEdNaEdP28f3O8f0Byd/0I8W0WOl50qJ4FpZ7tO2V27+6XBnLz0eazvt6dLz+lVbENoe4+3qW7RBxvSH32DpQfob9OP69t5IFsFsZnyK5lH2Gci+nIbn4l5IbK3+e7NtaTprMfl4UcS/LxfWQXG65Q8li0EoaeOXE+d3yM2OJVsc3h9gXijj+L9mXHfsFk3vaRUUcyySG5ZWbAkjurTtd9QbhZeXepW8o7slyGXxduafcVcnfUsR5sGESw4rJ/q/Lz+SJ8pzQ6TD8NeRpAv6v1fHlYs2Xv9+txga+lVRPnH9crv+Ml9eT+K0KbvjNxfs5uUFkOdUXhR8sP6ueVx9rhRQRdyfF2uR3/l3S1Cb7GxZJjPNjv5Ji7CsRvZpcR3xV0k+S/WVM4ZieB1+Qpwk5RLFgYux/r5xofEGxNk6R99leYh0bW3a+riY3oN8u6XPJ+5aQyzP3Kuo9ZcQd5+w1uXtuWo9YTh5NdYlcDj8geS4UcT/Ij9ZIywvpv7eSO168Jj9zH5bL6UUuBp31fP+TnMN6Sl67adF4fYKcU7g1u3fJ5bUV5TLPX8s4D9jm7630ANj6+UEliwbJ8zmeq8ZhtevLvc3TnrFD5F5wJxVxk8vii6/D5N6XWylJMrXblntQ/FUeYj1drjxkPfRWkJPOs+SGiv/IlaCX1eLKe/7zj38vHTFsocYhSU0T5/m/s+DjO0JejOUGufX393LF8tas0CPP/5v1iH8+Ch1Dyoo7d6y/H+fEpYreTGqjxh/Vhyi/P9l3lJonzj8en8MKBcaXLjK4bLJ/wTimz8uL++QT5yPUpGBX8rmQJc4flrRO7NtETvhNVfHT8/xbLhwuKhfGt5f0dNynLpEbHu6RC75Ne9+o+IRDOlLqTrnC/nfV59rOz1v4PbnA/KTc47hhup+CY6/IybGn5dEQX4qYD0jO1W3kHlsfLiimEYrRQ3IyKV0LYHm5x9Ajkr6e7E8T5/uXdQ7Ev3t7lmU9zk+RtGYJn/XC2WeenK+nyc+yKfJc5dn81YvF33CL3FP3o3Fe/0e5BE+B5+mwiOUbcQ+4RY2LV8+en1ieFue0omNs9n3EcZfqw9orSazZAsu3q7iFqxeXK+vnK0mcyxX2F9I45HL5+XJD+2Vyo+8taizPtHrUScNUeHI569LseMb+c+LaOl31+fbfF3Feo2KT+32Vv5dMXls+zouX5DLMFfJzoawe5iPlctbZSkYQJJ/z4PjsZ8hrnYxJ3lP0qJO2jzU559JnwyS5oWxQPha5cfonyo2IUEkjPeU1Y/4gN5R+S/U1htaQe+2/rJIS57njdppcHr9D7vHcHedG9rx7n1x+mS5pmyLP0ybH9NdyPfvB+PqB2L+R/Ex7QV54+4SI+XkVv+hnemyHyM+mo/LXTe68bjZqrZXTOC4o6VOql1cWkp9TPebaz/094+QGqa3kqbIKXbha9TLBJvII2Tcl/Tj3ni3kesQMeR2UM+PcvlUFPsfYBs5WegBsc/FhuVJ8rlxxuE6uGKU342yOx9NVb1FMH0KtLrDnF2+5X07gvCIPB+9zQZQSjmd67I6Ukwt7ywuQPRSFiywhsbBckT9Pbo0/RQUlzHMxHy4P/bpT9RbXSvKAyRLnZysWVCshxnQhuh2iQJPOrb96HN/bJK2RHN9t4yFY+pz7uXNjb/VMnLfFg1ju5fyKcovIqDFx/u7YN1QFTXeSu+8cot4T55fJhd3PKZc4b5fjrOaJ8wclfTnuxbepwIWVVS+8biYPV3xJHqlRlZ8LX0veu4acND+iHY5lxDRcTupfohjyG/erN+NvODj3/jXkKUgKK7Sr7x5kf1F9Lt2DY19FrmBcITdeF73A36C4P92hZFFEechyNrVJ08R5Uce0ScxzepZ9Ko7xBYoKc/aeFse1kpwo3TM7VnFcb5YbfW+RG07+rPpaJ1vGveBNeQHQK1VSw2/+3JNHQzRLnC8u6UP586iIc7WP13aL+9kxShKicsPg2XFOLNTqGHMx/SI+01NUf/6vI0/Hsrz8XM3O2RUkfUbuqHKUvNBiaeUZOYFXlZNlWVl2lJw4nyknoK+L8/sqFduTcE7l78cVjdPxnqFyYvJfciKylIR5xPKNOH7Pq76uweD8V3kaqaqk7Yh1jnGOivtrlsDdU+6l/T3lRvPKIzhuUglTccTvT5OLZ8jPg4vkhp3H5TJi9nesrPrUiaXNvR73sYfkOtao+MyPiM98h+R975PLDA+rSZm8hfGl94NT5TrDYRH3f+Rna7b2wgR5BHjWIesYFT+SOrt2FpA7rYyXpzr6Tvp68v5xKjipH793U7nscp5cz75fLqf2OQWXmif3CynX5o7tBfE5Xyg3lOY71qwtj0K8Jd57RP7+xsY2r7bSA2Cbiw/LvdxukFuBr0r2p/M/HhMPu7JWkx8RN+jJ8hDljeWKUDUKDqUs7jeHmBeX56L8VLLvA3Kv8ifVZB5wlTMn4WIR09NqXMxpkBqTDdvH8T5V5c35mS34eIKkk5L92TC7NaIQdGQvP98Oc7vlE+dZon/ZsmPLxXmEPCflsrn9R8W94kQVvFha/jOMQk1vifNL5GljvlbW+TqX58Jn4x5XVcEJ81xMw+RGkxPlRO13FQ0kufc9omTxoYJjXFzJfOVxn/qonLSZEPtOlyuaH1J9ftLv9fL/Fblo2ih5GPPx8TWd+uyEiPOQiPsbctJhqpr0mivoXPiS6kNYmyXO71PSoFLm9g6eZWcUdW+QkwZXyInSr8nTr5wlabnkHD427md/y85veR7zzeJ8aLeG3yxxfrM84mhpObFf6Hzranwm7COXCc+Q5yfNGsUOludinyJp14j9pDhXFi8w1vT4/UhO5p8qN6qsGfessXP7d7cw3jSRl47a+LLqPcvXTvZ/PY77r+M4l3LOas7l73Wa/Ewp82znYjhYbpB+OLk3NDTsyr1P/17mfaBTYpUbHquKUVry8/dGuQz7fcWaQvI0ItfE/aHsxRMPlstXG6peDjw4/o4DVX+OrSI/Qx6TtEgJcQ6Vn2m/UiTC5Qa/5+SyzIjc+9dVAdOcxGe8Q27f5+Ve8Jsn5+i6cUx/ocapmwofyZWLdXScowfF3zJFLmstGa+n9+EvyR0bCu08KCeeD5bLM9kaKyPLvnb6eWynyKMhx8rJ8X/LifPvN3l/fo0vEuZs83wrPQC2fn5Q9YfDyvLQmqqkXzR5/XC510jhD+b4/bvKlbN1kwdeNoXE3s3+ppKP69Fyr4AblJuHTG6hzQruE3LHuejeY+nnf14cz1/l4k2TDR9TCT3hk3jeLfcEqcoF3LHJa1ni/K9yIX7BIh/gzX5Xb5+nGivOP5Yr+KXOSZjsyyo7W8gV+APjHEgXyzpWTvYXkmzo63OUFx3sLXF+q6T/tMlx7c+5sHsc2yLnI+zr2DbtERT3sIdVzrzVS8g9xX6lxsT5upK+HP/+cZyf68f3m6jei/tXJcScX9BpmpwIf0mudBwdr4+I+9djcu+ia+UEYGk9XCKmneQGqCnqmTi/WR6Vsn3RsfVyjFdR/55lH1XBzzI5cX6+XEG7UO7dOkT1Mk32+U+L+8DoJv9H6ZVSNSZSd5bLOm9F3GmDX9FTcZwuj5L5l1yJfzaus2zaq6+r3vP1ReUWBCz62MX3P477wClykuQlubHsG3Kv2G9I2kPuNb1JUcc1fk9+wfUlcq9/RfXEea+LwRd9zqp/5e8nVGL5u69jonoy6nxFmUa9jIjKfz/QY20S3zh5WquTVZ/eZGzcB2bKoz3vkMsLbbF4Yty/Jqo+4mhpeYTn35N92fpYK+WvyxbGNTT3/bvlstju8f1qEecpSZyHKRmJVECMY+QRm/9Q45Rxv5CfTdnosxXlXvonqT7FyLjc+Vvk/SBNhB8uNz5na1t8P2I9VvXpXbvk6U0ul0f8FD41j6R3yY3O3fI0Z23ZE7vJsb1WbtzJ/o515ManhsS5eo5EKT23xDZ/bqUHwNbLB5PMx5S/AcTD9wK5Bf6XsW+kXAm9Ix7kZc1hfVgUarKCQrZQ2n7x/XhJny77+EYsXXLy62l5nu0Pq7FiV5EL7tfG6+8pMrY+XlsxPv8nFQvQJX9Pj/OlwJjz5+mq8YB7K86DfEHub0rmgi4oxixhP0LucfdleeqHhZL3zHE+OpXXs+FgebHU8bn958iL4GT3jTRxvmjJx3bR5D2HqXnifEzRx/R/PReSfUVUhpvFurakd6WxJp9/VzwPrpF7GBV+vsZnekTcOw9R41ypQyLGqyT9n+qVnyFyY9slKnghWNV7Wlbk+aAvVEwrJVeGfx33sr8kP7N03OfGJveGlp4PfX2Wcm+nz6p54nx1eZ7Yoq+zvuJdRW30LFPj83+DuK++KOm0ZH96Lf5FTubMnhKvwFj7VflW4/Nrc3nKjtlz2Rdx/8rFs69cRtw0ueay9QG+l7xvITm5s6bmMJS8BTGmvW9XSvb/SO6deVvE+185qfuMPOz9XjnJV3gnALmh70Q5Cf2inHzcLnk9S5yfphKmCWh2XqpNy99NzoPhcSy/JzfirZW85ydyp4XzVV9DpoyOFZ0Ua3pPyk/lN0ONZcORcmPUMfKUWN9WCaMi8te0XL55VNIf4vsV1TMR/Y003lbHp1zvcEmfTf59i9yrfFU5sXuq6msarB7nRJGxnig35GcNJEvH15Mk3Zg7pierPqJrz/jZ0kalyuWs78qLVO6ee+0v8jPidjmJ/sc49lOTa7To6fvWkfRLuTz+jFyumb0YcO69pSac+zq28foEOa/wvHoZkcrG1qqt9ADYmnwojYXgf8QN7q9ysjxrXV9Fnv6iKhfSb47vb05uzK2e+7NZL819Jc2If3884ts/vs8KyRepyTQCBRzXZnN0jZS0o1zJmF2QTH9GHip6mZLKU1HHVV6E4zOSds29J0s2TJP0w2R/6b2gk3M0m+d3chQidlW9h8DqUag4qYDzdA156GdWSBgrV3pfklveZ8kF3S37c+6UVaiIz3x6bLfL89evGK+tLRcuD+rtcyn52G6T/Myhcg/dc5X0Lisi5nl9LrRjrHIP72/IPWBuVIk9suSK5U8j3h+rcaHKpeWeb2kv483ifvFeqZRehSPlxNh/5EpGWrlfRJ5v91nFkOJ8bAXcy7Jn+yi5seFMea7nHRSjeeRyQ9Me58n/U9RitemzbHe5F9lfI75FYv/qapNnWZP4N1J9ZN+3k/1p4vwUedhwkT3I0rmIF1TSeNbL+3sbPVPGPeEUuZEhS5YsJ5cP/qncNAElfeZp+ftf8vRM6fPrILnn60WSNox9C8Q1OVIFNqwnv2uUPDLmajkx8rO4/p9QTG0R78saJ05XwQvsNjsH4/ppq/J38rvTRatvlqe+eiOO3x1KEjqql2nOUa5MQ6y9xtqjs4z8jH1Q0TDd1zVUxr0rfu8Gcl12aNwfLpWnIs0S5mPjfdmULPuomI4VH5Q7G3wmvj9bbiBZUk5S/zzuCa+qsRF4Ibln/FQVVC+XG3auknRcfP9vST+Nf+8c5+4Bqq8lkT0rlpLvx5PUZHRXgefAYXFtvSHpY7FvZPL6nnKP7tfkTiBHqw1Gpcb94bA4ruep3rmxEtde4dN49vPY5nuSrx3XXlXSzmXHzDZwttIDYOvlg3Fh8vYo8EyRW9XulHtjZIt8riRX7p+Nh2W6cFKre7tVkjg3TvZvJRfILlfPnkNrxP4/qfgeZGnlfZiSBRHl3kS7yBWhf6l5wb2Qypx6rh5/t1zxeUFOMq6qegUoS5w/nBU4SjhP0yTOT+UeASfJCd0szhXkSs/bchLvdLnAdL1aPDxcLpzdLSdkPhjfnxjXyxby0K/vxOs3SdqijOM4p3Mht/9LcmH8bXkRr+/LiYeL5IrQuILim9tju3XyswdH/L8u8Hh2zLnwTmOVK0gXyT2gJqkNhmGqZ+I8narleDlh9l25J+RVcvKkrGmw9pafW9MlfTX2DVK9or+UPMXJISUcxzQxcmt87r+LY/aYXCleMN4zWm5sfVIuNxS2loiaJA3le/5Tck/c6fKz9hLVezuuphKfZeo7ObOhXM56SbGQXuzPEudDk8+miDn30/PgInn+1+fj3C1kVNE7jVsuLz6gWGNBLsPke2cepFjwrYQY0+mZ7pbL3p9Uzzl/sx7np6nJ4uBFnAdpzJJ+KzeorpLsf5c8jcUTiuRD7P9i3OOOVkFrH+XuBaPVWM4dKSfK2qH8ndWtsmtsmNzT/VJ56rAx8mK0V8U19+XkZwst03RSrM1ijzivkOuM2VQWQ+UE7j2qP8tKbzxN4t5XTjpnxzxbL6Aq6czkfQvJI2nvVswhX0Bs68n16xfiun9E7nyQxTpefl7MlBuuF43z43j52bZWATGOUeQL5DJhtnj9M5LeG/uzjlZvSbom+dkl4tx4TAUv+tnk71g1Pt9Zkk5M9ucXWF88d68rImGelflHyvf6n8ll62zqswXkhrNn5JzCaLlce62kf5d5XOdwbPOd894nd2xpqylm2ObvrfQA2JIPo7HQvYWcAFtMTkiuLld+H5J7cGcFpjRxWkgvLdWToV1ykvQRJXOhyYXxqtzrZeF43ybxcLxOBfWEz8cb//6ZXFibKvfSW131xG2aOC+8J3wu5olRONgqHmp/i2N6udz4kBWEVpanYLhDybQSBcWYVt7vkZM4k+Uhy1V5OOVKSZz/jv1/lvTx5P9pdQPPWvKcqLfLw1UvlKc4Sa+3T8iVy5PkwmXZQ9TSc3Y5uYA7KveeHeThlt1xTt8Qx/ejBcY5t8c2nU7kSyq4t1AnnQvvINax8rNifXlYeylTCTU7XvJ8pWnifFzsX0RuAKrKSajLVb8fF5GAnD0XcLIv6+lyj6RVm7x+p6S/lXROZMmGy1Sf8/MkeVHl5+Se3NmxHSVXms4t6hyQK2onKmm4k5P5T8plgCy2w+Tn25WK9RZU0rNMjQ2/v5AT/BMlfTd5zyZyz6yX1Jg4T+fgLOJ8za7poXID9OVyxXGi6onQ5cs4N3uLtcm/j5GTSR+OczadJmAFORH9U+Wmcysw7kFyIun69FjKyds0AXJQxD+78afIGHPfXyTp/OT7rEHnXXKnmhNz7/9mnC+bFxBresx+GveusyXtmewfoZLL3/LUbFeosfflJvLz9eNqfAZsLNdvbpW0RrK/kDJNJ8Xay3kwXn4GXBnX0N3ytFFLycnR15SM7GmXLY7x80oa9eQe0VW54W87+Zl7qjx6Yu0CYkrvrevLSfOqpAOT/dn9IOtV/qCclH5QrrMVkTAfHfeiC+P7peJ8rSqmmU3eu5VcFnhO7hjwR7kzxTNFHNPeztvc/pVUf+4enuwfkvy70BHKaqyT3yl3UnhCLn+9JGm35LP4cZzLT8b1d5sKXmD5HRzb3nrQkzhnK2QrPQC2+CByc13J85Kekyv8LKvmifNVVU+c/6ygOEfKiZkp8SC7TY09SY+Vk+nZDfnOeG+ZUwWcJvfMPEpO3N4cD/Hd5d7mg+WC+4tyRWipks6FneWk/ubx/d7yUKWfxPG8XJ7nM2u8WFElJfnjmJ0en+3KqlfqT5F7srw/ee+qcuXucUkfKTjO1eUkzVNxnSwT+9MCzp4R8xpFxtYk1rSg9Ze4dp6TEyKb5t47PP620+J9VSUjTjrh2BZ9L+iwc6G/sc5Sk+H2Kn7uxHRO9UFqXAB4tJxA7ZZ7uqQ9zjeSGwmaLkzW4phHydOgvTvZ9xO5R9nJShLncoPldEkHFxhfej/4lJwAWSW+/1ecHxPi3totJ37Hx+sjkp8tIpmzbdyDsnleB8tJ/n/Ev9O/ZX/5Wbt/8rmvoAKfZWrsWXyvnLA/S37+PinpyuS968sNEM9L+kFRMSa/PztGg+QpK85S4+KJWSL07yo5cZ4/19RYjv1sXENvSjov2b+w3Dng3qLiV5Oe1nJPvFsk/by38yX5/tdyY2aRPcuzct941RccnSKXC9MRlFmi7HC5nLuo6uXvNeTRSLsWGPcJ8vzlp8h1gmclTUxezxLnpZS/VV9/KZ0ubKfYly30lz53Px2vbdPk/2r1NHMdE2v8jnS+9Q+rca2Nz8hJ0VfldQH+LdcnL1STqcXK3OSOCVfG9ZY+W/eUOze8HOf22Wpx2VHN1zv7ktwodaP8nNo5eS1rYBkud1bYWk5cL1jAceuSp9+6UTGNibxg8oNyuaUq6Ru5n3mv3DB5s5zY/7WKn6IpPW83jOtoLdXnV19ZTu7OUD+SuwXFPFQuc12i+gLKy8v1w7dUHxk1UtLn5VzIUSp4VGonHls2ttIDYGsoBI+WdFzc8C6SdHST9ywbD+f75bkAs4LxSmpxLy01VjDvkYcsnyX3yqnKFc2PJO//oDx1xL5qXJCojJXZvxYP6PerXvncNOL+keqViaFywWOaWlxoV721d9Vk3+A4Vtk88F+Xe13sJA+/3DdiPktOlJQ6dFHuuXCPpL2S47qznHDM/obsHM3mOJ8iJyRmT+FSUKzZPOpVSQeqXojMPvtV47XPlXg809442VDEQ+UpjabLQ+jS+VXTgscakpYsKe62P7adGm+nxKrG59jf5OfRjZL+IA9TrcR5+jPVe5yP7e3/KTDuHeP4LZzb/6u4994v94L7rZyYulUFzUupxkbqQXG//W4cy5/JDSkbxHuWlhtX7pEb2wqZeiEX83i5oeFJOYGeLZb29+Q9ae/sayVNjn+XNaJjkNzoeLkaexafFOfFJ5J9G0bMF5YRb1w/V8i97tKEc1Y2+3rE/DcVNC1As+OZ/Ht/udfl+XG+ZlOw/FBOMF0pl3e+owJ7Z0YM68u9yZfL7V9anoKp6RQxcU5v2+TYF5k4HxHX2H/lhNRB6mWUWdx/Z691lBz/6WphD3k1lmXGxfW1eXw/SvVF6dIh+CNUUPm7SbyLyI1ij0r6YOzbWO6wcpB6PncXlBt+vlFknB0Ya1YuGBPX+2S57J+fp3iCvHjpLXEuvyVpo3ittOk8m/wdH5TrN7vlXl9Yrp8voGR+6xbF1yWPNE2n3Pm73EA2Xq7nXionzndN3jNY5dS/R8fnfrL8vP2H/MxdQa63nByf+Tf7OO5FdwBJz9sb5LJWVW74u0TSYvF61iv6JUm/KDjGHtMYylPdPSSXa7P7wE5x/e8X3w/N/1x2fnBs2dh630oPgC0+CBcWb5WH45+v+iIuX0/ek91olpF7aZympLVZBfTSUn1KltvlaSOymL4gJxemKulx3uTnixomnlXOsmPze3luv6wH3opy790TFT0G1Jg4b+kcsHLP9nvjM56oxsr6ovKw2gXlSt2ByUNutXiwVOVCUcuHMOcfrMl5UJGHib4l6UOx/3NqXPx1lNzD4H3Jz64oF4zvU27KkXl5nvayf7U47g/IU16kw1u3iYfzh4s4R/s6znKS7M8RU3YO7yz3FrhZTRLnBcbZUce2k+LtpFhz8eV77F4jN/RkjT1TVa/cj5F7cr8lL6zZ0grmHOKtyBXMN1XvUZ4ml34S97Nn5BE1X1b9XtyS60495/QdIzeefUX1++5QOXn6MzWWCx6XR3idqwITDUqmrpAbeWbE8VpQLs88oCQZmsR8gjxlW2mNv3KS4za5QTprpNhBHr3x/ey8Tt6/evK3FnqM4+tVqi/wNzYfh9xB4C15FMISBR/LNI7T43w8Q+55+aL87PpAvP4tufFhpqS75PLs6gXFubR8T/1Jk7izxQgvVEwdlP598miPSUqS7UWcB8m5WYn70PmK3qxxnV0ql2k/pnpvzjXkafP+nvu/VpG0ckHHepI88vTfapy2aSF5MeOG6WPkulChazAk1/Paco/nSfH9MLkM/ogan7uDJG0uN1IW9tztpFizeONrtkbAhXIP5+F9nedyPeJmeQrNUqZpili+qZ4LrS8ud2q7VDH9aAlxDZEbxp+VO6adE/9eJ3nP5nKv8+cl7RT7RsiNaAeVEPNv5OfSDRHT6slra6pJ4jz+zlLWt4nfOTzivVieMmZxuRw2S+6ckN1nV5AbLZom/lsU2zrysz7rmZ0dp+0ijiXj+6xOfkB8P1rutV/2aLS2PbZsbL1tpQcwkDcliyDKvZ7PU30O6PXlHk0PqnHl86yyuVjy7x7DtFoY81i5EP7n+D7tTbJb3Ngapmop8HiOkLSfMhAeTwAAUpZJREFU3AP+JDUOAbxI0kXx75Xled9OTh44+0dhosjjeJ6cAH9TLvTkezytEHF+K9n3Ubmy9P6iHnpygma03JNlOSXD+eK1B+WebZ+Qe5Cmc+ltEufxTrn/c3m1qJeT6pXLIXLleC01DlteQ65YPCiPMlhJHiJ6tZzAKXX4lzxU7lG5EWqV3Gs7qp44L+Ma66hj20nxdlisvTWk/UVO5q6U7D9YPXvsjpXnqryi2f/Vwrh7VMDlXpAvSvpasi8d2v4zuZJ3rOpD31tSkZe0mVyx3D45pr+Ue5SmI5IWlpMgf072bSg/0xZUQUlduXGv2bRA34jPfHtJG6je+zn/N1wu9zorczjz8kpGaqg+9UFWyRwhTyv0qdzPtXLdmIXj+v60nPxYMvf6KRHjwarPE58mfr8v9+osYp712SMikn17y73dNlO9nPuZiHmv5H1DJL1bLkcUtdjjZnLFfOvkHD4ujnOWePi26qMQl0h+diW50eKkIu9bye8fLd9jj5d0TLK/Ii+Mdonqa99cIDdGTFXjtFlF3m+XlhN3b8X5OCRizeIZLyfOn5R0bsHH8j2KUTq5/T+IY/j55G94SH72Hiw3OHxSfu5eVcS9q5NizcXXJSfB/xi/fxnV660ryYn/9ZP3p8/dw+Vy8CIFxDlYfm5uGHEtLGlLuf71ttyxaYfk/bvHcc8WtSx04d/4mq1v8krEmY04S0f6ZD3OX5XrFSfIo+fWKSDOMZI2zO17Nu4Fv1KuYUyNifM9Wh3fnM7b+Ppxuby9ieqNUJ+XOzUekHvvanIHt6J6a2f3+j3UWE9YWe60sJvqz9x0vbuPy/mQTTi2bGxzt5UewEDb5AU+z0y+Hy4XJk+TdGzuvRvLPfYeUmPiPE1Ut6QQpF6SAnKh91olBVw19sw7We7tcpViaF1Bx3WMnDi6Vp665ENKegnJ04e8KvfQeUYeCrxAvLZ0FCb+qgJ7PcpDZB+SezNMl5Phae+lVeNYHhP/Xjr+fY5a1EO7SYxrqD73XHccw7sUQ+/jPYfKQ62rkvaOfRW5wH6VkoXo1PokTjrs65w4vq/Lvdq/rKgAx991T8T8YBz7SSpxzv34vUPkXgD3xjmxdOwflrxnR7ki/JCkLQqMraOObSfF20mxxu/pava9fP/9Q/L37CwnqLJhoWmP3VEqoBeRej5zR8uV4H3kQvoW8mJJe/fxfxwh9+b/h1rUQ1NO5r0p6bfx/Uh5WO258rQbaWV4pPwseELSIZJ2jWM/OTmmLa3Iy4nOp+Jc/I4aF5lbUa6sT5OTol+L910hJyS/KD+DX1IBazDIvcMPkssnX1XjgsTj5Ib+v8oV0Kq8uFt2HLeM4/rpVscZv28DuZEkO7ZVuRxwiBp7Ep4nJyD2U/PEecvPA7nx60JJ6+b2nyL3MM86Jayk6FGsXC9TFdhrP73GVB9huEYc46vkCnxFTvb9NvZfEufOr+URlreogMXs5QURPyA3PGWjYNaSy2FV5Rb3TM7lA+SkyLlyY0/Rc9Xmh/yvJ5ev8yNns7gWlEck3a+CppeLe1J2be0jab3ktTXiXLhHMTpGnvv5anlURFUe+TNZBTx3OyzW9JxdJdl/keo94kfK9+BH5Mbo6WpcdDm7b30oXt+wVfHG7xktj4a9O47XrIjty/Kokp3kstb0OI5byKNR/h3fF9LYl4s5SzKeLif1n5E7fmXlrrTxYWO5ke9x+d71ngLiGyN3CDtb9ZF5X4ljfLGcuP+mkpEn8Z41k3vF7q2Os5fzNm3YP0DS88n3u6pxJPUCcgeBEbn/r4jp+ypx/r0cxzIbXf8uOW/0lPysy2Ltkp/DV8rP50Iaejrx2LKx9baVHsBA2uQC+xvytAvZg2RluYJUlRPnQ9VYOc5WPr9PScGixXGuI1fIP57bP1j13oTPSvqIkoqZnPA7P7bHVV8MrNWJ0myO9Uvl3jbNehOuLleMZynmUI39i8lDfx5WQYuMqF5J7JKHrf9FbnV9Ubke56rPUfq0XHB7TgWsdB6/eyM5eXeuvLjcB+Vej3fKCb2D5F54i8vDKJ+Ve2ytL/eAuU65Xk4tiLFZj9eRcmL/Snn+32/KFftuuVfT4vG+1SK+t+Jvzc7lIhch7C3+g+SC5VWqL/g7NHnP5+SCUcvmre20Y9tJ8XZSrE3iXENOIE2M+0F2fS8mVyz3Tc7RtBA8TK6cfi33/7Uy8dTsmbuvPLXFY3KlIqssvyz3Jj9K7p23ppKGX/keWI3/a54ea7mH21vxO7LGyH/E73tCMb2VGssG75Mrpa/Kz4cpSkavFXQuXBgxPiInpPdOXts5/qbfxPe7xPn9lpxMv1bFVOA3jd93i9wY2S0/c9Nj+TPVE1PZlB1ZJfMqOUFdROPZRnLPwaPlXuYLywtnHhexXSBps+T95yqXOM/9f628thaQyy/XK9YDiGM2XC4j/CX2rab6yL6sYv8TSXsWcY4m8abX2Ojca++La+g6JfMoy5X2u+WeezfGNdnyJHTEepvqDSevKeYmlpPQD8nlxQ81+4zVs2GilYnSUXKv5q1z+9PE3TrydEFVSV9I9mfHcpyShqwCzoUu1acGujtiOzh5fTe5rnCY6tMEDJHLttvH10IWre6UWHs5Z7PRO8fJ99Gj5MbSt+U1TXaWE+pXyw1wWVlmqFyneFTSoi2MeYxcd5ws11kmyNNGnRV/w3nyM2C8PNf+1Ljupsbf86QK6LjSxzX2MXmEzBS5nHCA6mWAtDPbUDl52ZL1znIxLSDfny5S4yid5SOGEXIS/7U41mNzP7+2PCqtpQupzuG83SVe200uFy6l+to3s3tBxzlxsgoY9a3GBvF0loIrVE+cZ2XHdeM8nS53BFgkrrVr1Njo2+qOFR1xbNnY+ruVHsBA2VQfdj27h0vy2gS51foNSZ+MfekNciO5cnKqWp+AHi9XeLIK5Klyr7C0d/vCclL8ViULD8m9yybHQ+9wuRdZS1fmlhP5J8qFhjTZnBYYviT31thCLiA9JVcyfykXjp5Tixefyj+cVO8psE/Evpo8lOoVOXG+QvLe7eWejj9VcYn9zeIBd5SkFXOvrSUXgmclD7ll5Yrw/XIF8ya54NPSCqbqPdm6VK8YHBTn8Oq59/4hYt4t2fceuXBexhy1adImm6c46ykySh4a/oycKMl6xaWJ85Yu9Ndpx7aT4u2kWHOxbCrfL+9SvSB8k+o9Xc+QK/bfVM+pmtaTpw34TkGx9vrMjdffJU83ta2czH9TbsB+SH52ZZXmNPlzqHJTJs2DONeXE9+3K5c4kpOiVfl+mx3j9Fm8eJwLm6qgJE4agzx/5mny8+lwuXH/QsWzWJ7H9A3Vk/5LyiOQlleTRWBbeA4cKT+jhqveEL1B7r1/if3HyAnrfVVAw2/y+5eM3/VHNZnTWW5Iq8Y5kfbqP1t+Vv9UuWRwC2PNEiOXKDfvd7z+N7khZXPV19/JKvTLxn3icBU0X3Gza0w9e0S/T04yXKfGxsiF5GTPmOS9rUw+ZmWvYyR9WB4Nc3V89h9JYn1KnhN20yTWHiP68n/nPI51kFx3yeoLxyqZxiL33nXkZ9bsxLlc7il8ypD4urNcvzlMTuA+JJfF14zXfycndXodCdPK+0EnxdrLOZutvbCpXCc8R26sPkWNDX9Hys/dtM42Qrm1kFoQ85CI6VJ52pj0mumSFyWtysnfdM2pPeTpkbJzfukWnwPNrrFP594zXi5bPSknzrPzZpTcU76oERzZc+FS1Tt5NFtUdaScEO0tcV7Uc6Gv83ZreYT363GtvaX6iMlsJPWVcgN3EaOkhuW+TxPnV8b1P/tYyonza+XGlLfj2vuX6mWZlt53O+nYsrH1dys9gIGwyYWGt+SKZdYTIHuoZT10Vpfn4p6pSETnHuJrqoApLqKwcGLc2P4dD+GqPIfyFxRD0+XE6cNycuFCubf2/ZJuidf3lytN41p8bJeSk/ffSo5PmlTYJ+J/SZ7eZE25p+DDcuXoz5rHSZAmMY6Jh9chikpP8toEuUX4G/H9TvHwO0cltbDKFcY35d6t6XQKafJoCXkY3euSNo99w+SC6Kpy7/9W99ZdNT7XrdLPXZ6u4nbVe5amyemLlSwykvv/ipwTOo3pJ3Jh5la5ArFJ7B8d58z0uMZ6JM5bGF9HHdtOireTYs39nuw5dpS83sIYee7kVyWdFO/5rNygWpX0yyw+uVHwajnJVkSP3b6euT0WR5SnMbg+uWctLfeS6THceR7H+f6Ic7r8rP25evaCvUi+H++pemNL02OoFidxmvy+sXLl90S5YXpd+T52l9wzbhO5Mj9VuUpfAbGlz7F0zs+15R6MG8nlmCWT1w6XexS/IVfajlFB01vIQ5gfUGNCKd/YniVy9srtvzqOcxGV9zER54WqTxuVXVtZRf6DcYxnSTo7+dlF5LLifUo6BrQ43l6vsSbHN0ucXxvnbrNe3K0sf/dW9tpMbny4LLmfZb3jGxLnRW5yfeHoOCevlkcUVOPa+bikpXLvf6+cOO+W9NWCY803kiwol7NPiH+vItcJ7pDnXN42vr9K9WdyUY3TnRRrX+fsc4qRvXIj9UjVG3+HyCOtr1GMSs6fWy2Oe9U4frsk96/8/WDPOJ8Pzu2vyJ2wWr6Ybh/X2FVxjWUN1AvJyeqn5IaVleX67eNqcWI/fn9fz4WhEUva+DBC9cT5N9TiXMFcnrfPJuftvnG8r1WM8panbLtGvvcWMVXXRnLO4udyD+1hypVJVZ+SKU2cLyqX1bdR0jCk1pdlOubYsrHNzVZ6APP7JveuqMrD2bOkV1YRX1duld02vl9b7lXaNHGe/myLYs0ecCvKPVx/Gw+7feXehNWI9zty0nRI3BSvlJPqac/iC+Lh2dK5t+Ve2FU1SXzLFeBsOO5t8TdlSf+x8bXVD49Bqg+tfkSuLP5LrshlMfwo9meLzH1G7q19pgrqWZ7EO0711uAV5/De98lTHFwuJ3iL7uW0qZxknKl64n6w3JPlfrkQWVHSm0n1ue1XbVVcc/k3nC73BDhW7o03VU7YbBevj5CTT9l0BsMLiqujjm0nxdtJsSYxNzzHVH9WDJMTpjcm7z0wztd75F69v5cT0jermHlV5/TMfUDSx3I/8yl5lM8q8X3a8NqqRr/3yxXGn8vJ53/Lz6hmifPL43z5rnpJ+BVwDoySh7DnFydeTm7oPTTZ93O5oedhebq26fJzrqh5NMep/hzLFlfPyibbysncbG2AByQdkvvZZdTYSFxE7/195ed+jxFESnoSx3nymJIFX9PzQa195g5Sfc7Z92b74uuwuM6/Ht8fEnHeKk/l9wP5GfeiWjyyL4l3jtdY/pxUvRf3VYr7cwnn7Ir5z1JOmF/QS6zXSvpgUbHmzsnF4nOeFPeIn8vTIFXlcvduakyWTZB7F85QMiVHi2N9rzzqZUJu/4pxfqQL5R0kd2B6Oj6P6XLnm6KS0J0Ua3/O2Yua7F8g7glXy+WCwpNjqk8J0SPxnYv1n3Kir0djewEx9vca+4pcBxsW97jX5AaLZxT36RbHOafnwj1xzS+U+7lsREE1/oZ2Om8vTr7/QRzTh+X77Z1yA0UR5dlx8hQs1fg8X5MbpM+Wp+dJ1znJpnH6tnoZyafWN0Z1zLFlY5vbrfQA5uctHiQ/ipvHYbEvq9isq/rQlZHJz6wtF4JmSPpUSXGPkys3MxTDgOPB9yW5BTCraB4qV5jHJz+7hNyT6CUVMCeZpB3kJGNWMU7nC/+76vNnbSkXLt6MGIuaMmKY3JPherngtbtcwZkqFxg3kwtvV6s+Nc8weXh4VZ77rcg5tofLvd0fknvc9TmsT57X+DEVlMxt8vs3kxtt3lTMLSgnRaqSfpz/jOMBfZ+aDCkvIfZvxbHbUPXeQV+I2P+YFBpGyr2J7pX0bo5t58fbYbH2eI7F/myKqT3l4dVbqz5c/LNyQ9A0uSB/uArosdssVjV/5ubn/N1MTqS2dNGx5PeNjRiPUn3aisGac+L8FblC1NKpmXqJeS/VR519P/fabnIv3u2Tfe+Te/pnw8ovzv9NLYw1/xxbJva/V258Ol7SR+XegtfHdfi1Xv6voirye0ZsC6XnbS/ve1v1HoY9EuctjHGYPFXEg3JPsGWS/XfKZZulk/fvLnegeEkefXCyctNPtTDWfl9j+eMW525V0tFFxNrLOZuOgBgqd7r4c5Ofy2I9tqhYk99dUX1R4rflKbi65AadfVWfVuY6eTrEdIqelvd+jd81SK6rVOWexQflXv9mHPMPJ/vWUH0Ni6pifn5i/d/P2bhXHC/fd89XQdNFNIl9J/m+36OhPPe+bG2WjYuML/n9/b3GbpLLicvIPbc/p+JG8/T1XLgjYlyql58dKXe4K6xDyDs8bzeRy7V7yqPCilrTYHj83uvkhpAd5I4oWUfGF+Rn2lflKd5uk/Mz31aTad44tmxs73wrPYD5fZMT0L+Km9uhsW9duXL0V9WHWqYJkrXihnhJiXFvo2Rhhtg3Wm7hvFFuNX4l3vO9eP398cC8X8X1JFpNToQcnuxrWomU5wa+SQXNl5b83uHywnKPyq2sy8nD6k6Jh2DWQn9B8jODJX1CLZ46ppd4h8bvfjw+6x6FHdUTut+SG1ferQJ7Puaul/ernoD8QOzL5qc9VJ7vb4Q89++Ncu/u0od7yYnxi1VfHG05uQA0Kdn37vg6QjGVE8e2c+PtpFhzcY9T/Tn2IzVOHXO56hX2rPL2C7kyn5+fvYipWdJYe33m5n5mQXlU0pcLPKYrqv78nz0NjPpOnE+Ov2vHEs6BIaqPkng97l1ry8+38fKcu39XrkeeXMm7WH3Mt9uieNPn2FXyvJqvxDmQTh+2qtw767gizs8+4t1YToqkPfYb5tmNrxsq6dFXQpzDkuN6rTw//W1KEiP5+5ScJB2iJmsLtDjWfl9j6pk4X63o8yF3zt6k6JAiT81xn+oNlfnjW3isud//fiVTciX7L5N7P98il9NflaejK7yMICcbswayy+N6GyFPYXCOpD+pZ0/Y7dSChZ/nl1jf6TkrN1J/NrkmC0+OqV53/E167JN/Z/fbxePc3r7oGHPx9ucaeyvuaz8t4Rrr7blwjZrXIUtNiM7FedtrnEXdc1XPITwen/fSsX9ruaHkNnm03+OqN6I8q/I6XnbMsWVjm5ut9AAGwiYPRft13MiOjptbb5X3heQeMkup4OHXTWL5d9x4F5KHhN0VN8DFY98a8XelC7jsoGRBzgJiHCcnnqapsZdbmiyvyHPUniz3fBtSYoHiqYg3q1zuIFfcHpUbIkrvAR1x9SdxnvXaOrekGPMJyKvkSsYGcb7+Oa65++PcvUeNU0SUfX1dIOmK+HeWMD9F9YT5l+TkYxm9Sjvq2HZSvJ0Uay7u9DmWLQB8bty79pJ7yv9Enrf87Xjf75v93QXHOqdn7iLy4ta/VYkVOfU/cf7HkuNcQtIP5R5Dz0r6WRzDbJHYT2R/R/IzZY1Eyp67D8e58E81mQpAHvn1j7KOacSwsJz4eETJ9EHKdQKQ14u5XQUspNqP45qtX3Cjei5i22OatiLvAb3EPVeJ8/RnCowxK3tNk3sXXhLn71pziqfoWHO/e1LcZ7MREKdIel5ehHUpuTfhGSpgBGofMS4m92a8Xx79cKSciN5K7vyxdXZ+NPnZopPRnRTr/3LOllWeGSdPe5EfIZVvPNtFnkKxsHptHzH35xr7V1nXWH+eC/G+MXK5rJSkbhLHOz5vSzy2T8p5mLQH92h57vIfqb5I7U0lPw865tiysfV3Kz2AgbLFQ+JwuWX7NjWpRMq9dR+QdFyyr7TEnqSvyUPWD5VbB29SL0OoVHDv7dzvniD3FLtJ0sebvL6QPFXAI5rDPN0tjjN9iNySPfTkIZmLlRlbL/GmBaAeiXM5SXK9pO+UGGM+AXm1IgEZ+7aWEyV/led6LGRRt37G/kt5OOPn5IT5yarPc7+MXPj9PxW8gF6nHttOireTYs3FvYA832pVTpY/JPc2bpjuSu4p99ky41X/n7kPSjom2dduifOfqcm0JiXHOVTuSXaG3Ov8YXmaiL/Jz7dF0r+nzE1+ju0gN0DdrJ7PsQly+eZ7bRDreqqXZT6Re61LrhhfI/foLzsBnR3X2+QkfuFz/r7DuPu8xso+rhFDVla8Pe6125QdUz9i3kWuLxwcx/UFecRq6feAXJyD5Y4/J8S19qSkzeNe9oDmMD0SsfYaayeesxPUd91xQTkJeamkBdsg3ra/xub0XJATvH+Kc2TdNoi3Y85bNdbJb8qXZZL3LZc859ohcd72x5aNrT9b6QEMpE1u2c7mnjsk99oyco/D21ViAjpiSRM62YIOU+JGXHqFopeYt43CzyNykn+RKPDsEAXOF5VbWKekOPv10GuXTT17nGeJ/mXlHvOXlF1gU+8JyA/EvsG597dFAVPS6qpPcXS+6onHd8nJp4dUckNKpx3bToq3k2LNxbGA3DvzdUl/Tf+eZjHm/46CY+2IZ26zz1lO6p0pj076gwqe2mIu4v2KnMidJScXZsi9yNomXnl4c/ocy0Z6LRPX3ZVtdH1tG8+Fp+TepWtIWlPSFyPWqWrSW75Njmsh81TPg7jb/hqLY7uD3CB1g+awvkw7bHJ5sCqv1fL+drmm+oh3V3m6g265PP6KpN+ppI4KnR5rh56zWd3xUXmk3KJy3XFLSf+Qe/mvWXacSbxtf4318bwdI3cEeU1tUB/PxdsR56166cymJuu0tcO50UnHlo1tTlvpAQy0TY3Dxg+Jfe+WK513qj4Ev+wehVmPwW/IleCflH3s+hHze+WeZG/HQ/l1uRfh5DYr9OQfem39EFFj4vwGeRqJK+VkU1uscJ0rKGyu+pQXm8e+LrVBb5wmcW8VlZ+pcu+RA+UpL55TQesCzG/HtpPi7aRYc3GPk3txVyX9qOx45hBrRzxzczGnSb3/xj2hrRqs1ThtyLLyiIhXVR8aPK7sGHPxps+x6+M5doXcA70tnmNJrGvLHRVejftBNZ63Z6hNRp0ksXZUeSaJuxOusfTY3qA27WShen3hs1F2+WuZ8fQj3vTetZjqa/NU5RF/bXMedFKsEWNHnLO5mN8bz6y35Xrjq/K0ODdJek/Z8UWMnXaN5Z8Lq8g9zF+TtE7Z8c0h3rY+b9WzTt7Wz9xOOrZsbH1t2U0YBapUKgvIc099T9JR8rDmheQk2duVSmVwrVabVWaMmUqlsqQ8H9VdtVptm0qlUqm18UlTqVQWlocwryP3fLxa0uO1Wu2FUgPLqVQqQyV9RJ5jvVvS+2u12pPlRtW7SqUyTO6R8Vt5xMGd8tC6tjlf03OzUqm8X57+ZA05ATm1zNj6UqlU3ivpMPm4vik3/PxfrVa7p9TAEp12bDsp3k6KNZV7jv24Vqv9pOSQetVJz9xMpVIZVKvVuiuVyiBJtVqtVm23528+nkqlsrGkPST9vJ3uX5lOeI5lKpXKWDlJtpbci/8uSffXarVaG8Y6TF5otSPKM5kOucayc/YoxSKRtVrt2XKjaq5SqSwmN0S9IGnLWq32askh9arJvWsDSR+VdFitVpvVTudBJ8UqddY5m0nqju+Tp8W5UdJ9tVrtmVIDy+mwayx7LvxGft6+JmmzWq12S6mB9aKTzttOilXqvHiBZkialyQq8QfKvbPuUXtX3r8pD13dqlarXVZ2PPOLSJx/Qk7mfLxWqz1cbkR9i4fep+Rhi3tEYb2tztdcAvJD8nl7raSvSnqznSoWqTgXBsk9XdROxzTTace2k+LtpFhT8Rw7SNLekr5Sq9X+XnJIveqkZ26mUql01Wq1av7f7Sg7hyuVypBarfZ22fH0phOeY31p1/Og08ozmU64xuLY7iBpJ0mfrtVq3SWH1KtKpbKzPCXiTrVa7bSy4+mPJknptr0fdEqsnXTOdppOusaS8+Drkvas1Wq3lRxSnzrpvO2kWKXOixfII2leokqlsqBceZvYzhW3SqWyrLwg4c7tGF8ni4fI0FqtNrPsWPqjUqkMrdVqb8W/2/V8TROQ58sLAG5ZcljzhU47tp0UbyfFmooesZ+X9Jd2vB+kOuWZi9bqhOdYJ+q08kwnSRujsh7yZcfUTKVSWUJepPAL7TjaBMXplHO203TaNVapVIbLU6C9UnYs/dFJ520nxSp1XrxAiqR5m+iUilunxImBrVKpVORFZ/4pz//4FUlvtWuP3U7Sace2k+LtpFib6aTnQyfFCgCdolKpDKvVam+WHQcwv+IaA4BiDS47AFinVN47JU4MbDFNwHhJG8lzQ1O4nEc67dh2UrydFGsznfR86KRYAaBTdNpzC+g0XGMAUCx6mgOYb1UqlVG1Nl4op5N12rHtpHg7KVYAAAAAAOZHXWUH8L+qVCqfrlQqv69UKldUKpWXK5VKrVKp/LPsuACUj8Rj63Tase2keDspVgAAAAAA5kfzw/QsB0laW9JMSdMkrVpuOAAAAAAAAACATtXxPc0lfU/SypIWkPSNkmMBAAAAAAAAAHSwju9pXqvVJmf/rlQqZYYCAAAAAAAAAOhw80NPcwAAAAAAAAAA5gmS5gAAAAAAAAAAhI6fnmVe+MAHPlArO4b+OvLIIyVJe+21V6lx9Aextk4nxUusrdNJ8RJr63RSvJ0Uq9RZ8RJr63RSvMTaOp0UL7G2TifF20mxSp0VL7G2TifFS6ytNWXKlPlx/uWOyT3OrUmTJmnixIm67LLLipw6u+W/iJ7mAAAAAAAAAAAEkuYAAAAAAAAAAASS5gAAAAAAAAAABOY0BwAAAAAAAADMUa1WU7VaVXd3t7q7u/XWW2+VHVJLkDQHAAAAAAAAgAHsrrvu0re+9a2yw2gbHZ80r1Qqn5D0ifh2sfi6UaVSmRj/fq5Wq+1dcFgAAAAAAAAA0BHGjh1bdghtpeOT5pImSNott2/52CTpUUkkzQEAAAAAAACgiZkzZ5YdQlvp+IVAa7Xaj2u1WqWPbdmyYwQAAAAAAACAdjV8+PCyQ2gr80NPcwAAAAAAAADAO7TMMsto8uTJc/1zkyZN0sSJE+d9QCXr+J7mAAAAAAAAAADMKyTNAQAAAAAAAAAIJM0BAAAAAAAAAAgkzQEAAAAAAAAACCTNAQAAAAAAAAAIg8sOAAAAAAAAAABQnlqtpmuvvVYzZsxQrVZTtVqd/TX9d/7rDTfcUHboLUHSHAAAAAAAAAAGsClTpuiwww4rO4y2QdIcAAAAAAAAAAawTTfdVLvssouee+45dXV1qVKp9Ovr9ddfr4cffrjs8Oc5kuYAAAAAAAAAMIANGTJEX/3qV+f650aMGDFfJs1ZCBQAAAAAAAAAgEDSHAAAAAAAAACAQNIcAAAAAAAAAIBA0hwAAAAAAAAAgEDSHAAAAAAAAACAQNIcAAAAAAAAAIBA0hwAAAAAAAAAgEDSHAAAAAAAAACAQNIcAAAAAAAAAIBA0hwAAAAAAAAAgEDSHAAAAAAAAACAQNIcAAAAAAAAAIBA0hwAAAAAAAAAgEDSHAAAAAAAAACAQNIcAAAAAAAAAIBA0hwAAAAAAAAAgEDSHAAAAAAAAACAQNIcAAAAAAAAAIBA0hwAAAAAAAAAgEDSHAAAAAAAAACAQNIcAAAAAAAAAIBA0hwAAAAAAAAAgEDSHAAAAAAAAACAMLjsAAAAAAAAAAAA5alWq7rwwgv1wgsvqFarqVqtzv6abfn9tVpN119/fdmhtwRJcwAAAAAAAAAYwKZMmaLDDz+87DDaBklzAAAAAAAAABjANt98c73wwgt68cUXValU1NXV1a+vV199taZOnVp2+PMcSXMAAAAAAAAAGMAGDRqkT3/603P9c6+99tp8mTRnIVAAAAAAAAAAAAJJcwAAAAAAAAAAAtOzAAAAAAAAAMAANmvWLB1//PF65plnVK1WVavV+vX11ltvLTv0liBpDgAAAAAAAAAD2H//+18dd9xxZYfRNkiaAwAAAAAAAMAAtsUWW2jo0KF65ZVXVKlU1NXV1a+vl1xyiS677LKyw5/nSJoDAAAAAAAAwABWqVS06aabzvXP3XfffS2IpnwsBAoAAAAAAAAAQKCnOQAAAAAAAAAMYC+//LIOPvhgPfroo/1eBHR+RtIcAAAAAAAAAAawu+66S7fddlvZYbQNkuYAAAAAAAAAMIBtuOGGOvvss9Xd3a1KpTJ7/5x6nJ9xxhk688wzS4y8NUiaAwAAAAAAAMAAN2bMmLn+mbFjx7YgkvKxECgAAAAAAAAAAIGkOQAAAAAAAAAAgaQ5AAAAAAAAAACBOc0BAAAAAAAAYAB7/PHH9YUvfKHsMNoGPc0BAAAAAAAAYACbOXNm2SG0FXqaAwAAAAAAAMAAttpqq2ny5Mlz/XOTJk3SxIkT531AJaOnOQAAAAAAAAAAgZ7mAAAAAAAAADDAvf7665o1a5aq1apqtZqq1aq6u7v73K"/>
          <p:cNvSpPr/>
          <p:nvPr/>
        </p:nvSpPr>
        <p:spPr>
          <a:xfrm>
            <a:off x="155582" y="-136524"/>
            <a:ext cx="296863" cy="296863"/>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500" b="0" i="0" u="none" strike="noStrike" cap="none">
              <a:solidFill>
                <a:srgbClr val="000000"/>
              </a:solidFill>
              <a:latin typeface="Arial"/>
              <a:ea typeface="Arial"/>
              <a:cs typeface="Arial"/>
              <a:sym typeface="Arial"/>
            </a:endParaRPr>
          </a:p>
        </p:txBody>
      </p:sp>
      <p:pic>
        <p:nvPicPr>
          <p:cNvPr id="294" name="Google Shape;294;p28"/>
          <p:cNvPicPr preferRelativeResize="0"/>
          <p:nvPr/>
        </p:nvPicPr>
        <p:blipFill rotWithShape="1">
          <a:blip r:embed="rId3">
            <a:alphaModFix/>
          </a:blip>
          <a:srcRect/>
          <a:stretch/>
        </p:blipFill>
        <p:spPr>
          <a:xfrm>
            <a:off x="9580951" y="6040102"/>
            <a:ext cx="2592012" cy="805375"/>
          </a:xfrm>
          <a:prstGeom prst="rect">
            <a:avLst/>
          </a:prstGeom>
          <a:noFill/>
          <a:ln>
            <a:noFill/>
          </a:ln>
        </p:spPr>
      </p:pic>
      <p:sp>
        <p:nvSpPr>
          <p:cNvPr id="295" name="Google Shape;295;p28"/>
          <p:cNvSpPr txBox="1"/>
          <p:nvPr/>
        </p:nvSpPr>
        <p:spPr>
          <a:xfrm>
            <a:off x="914400" y="1295400"/>
            <a:ext cx="10972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Calibri"/>
              <a:ea typeface="Calibri"/>
              <a:cs typeface="Calibri"/>
              <a:sym typeface="Calibri"/>
            </a:endParaRPr>
          </a:p>
        </p:txBody>
      </p:sp>
      <p:sp>
        <p:nvSpPr>
          <p:cNvPr id="296" name="Google Shape;296;p28"/>
          <p:cNvSpPr txBox="1"/>
          <p:nvPr/>
        </p:nvSpPr>
        <p:spPr>
          <a:xfrm>
            <a:off x="5367528" y="5254838"/>
            <a:ext cx="6438900" cy="646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600" dirty="0">
                <a:latin typeface="Calibri"/>
                <a:ea typeface="Calibri"/>
                <a:cs typeface="Calibri"/>
                <a:sym typeface="Calibri"/>
              </a:rPr>
              <a:t>Undersampling</a:t>
            </a:r>
          </a:p>
          <a:p>
            <a:pPr marL="0" lvl="0" indent="0" algn="l" rtl="0">
              <a:spcBef>
                <a:spcPts val="0"/>
              </a:spcBef>
              <a:spcAft>
                <a:spcPts val="0"/>
              </a:spcAft>
              <a:buNone/>
            </a:pPr>
            <a:r>
              <a:rPr lang="en-GB" sz="1100" dirty="0">
                <a:latin typeface="Calibri"/>
                <a:ea typeface="Calibri"/>
                <a:cs typeface="Calibri"/>
                <a:sym typeface="Calibri"/>
              </a:rPr>
              <a:t>Random Undersampling: Randomly remove samples from the majority class</a:t>
            </a:r>
            <a:r>
              <a:rPr lang="en-GB" dirty="0">
                <a:latin typeface="Calibri"/>
                <a:ea typeface="Calibri"/>
                <a:cs typeface="Calibri"/>
                <a:sym typeface="Calibri"/>
              </a:rPr>
              <a:t>.</a:t>
            </a:r>
            <a:endParaRPr dirty="0">
              <a:latin typeface="Calibri"/>
              <a:ea typeface="Calibri"/>
              <a:cs typeface="Calibri"/>
              <a:sym typeface="Calibri"/>
            </a:endParaRPr>
          </a:p>
        </p:txBody>
      </p:sp>
      <p:sp>
        <p:nvSpPr>
          <p:cNvPr id="297" name="Google Shape;297;p28"/>
          <p:cNvSpPr txBox="1"/>
          <p:nvPr/>
        </p:nvSpPr>
        <p:spPr>
          <a:xfrm>
            <a:off x="704850" y="1104900"/>
            <a:ext cx="10972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Calibri"/>
              <a:ea typeface="Calibri"/>
              <a:cs typeface="Calibri"/>
              <a:sym typeface="Calibri"/>
            </a:endParaRPr>
          </a:p>
        </p:txBody>
      </p:sp>
      <p:pic>
        <p:nvPicPr>
          <p:cNvPr id="3" name="Picture 2">
            <a:extLst>
              <a:ext uri="{FF2B5EF4-FFF2-40B4-BE49-F238E27FC236}">
                <a16:creationId xmlns:a16="http://schemas.microsoft.com/office/drawing/2014/main" id="{90B0A4C5-AC30-631B-9A3E-5F3241DD1149}"/>
              </a:ext>
            </a:extLst>
          </p:cNvPr>
          <p:cNvPicPr>
            <a:picLocks noChangeAspect="1"/>
          </p:cNvPicPr>
          <p:nvPr/>
        </p:nvPicPr>
        <p:blipFill>
          <a:blip r:embed="rId4"/>
          <a:stretch>
            <a:fillRect/>
          </a:stretch>
        </p:blipFill>
        <p:spPr>
          <a:xfrm>
            <a:off x="304013" y="957131"/>
            <a:ext cx="8453571" cy="3195769"/>
          </a:xfrm>
          <a:prstGeom prst="rect">
            <a:avLst/>
          </a:prstGeom>
        </p:spPr>
      </p:pic>
      <p:sp>
        <p:nvSpPr>
          <p:cNvPr id="4" name="TextBox 3">
            <a:extLst>
              <a:ext uri="{FF2B5EF4-FFF2-40B4-BE49-F238E27FC236}">
                <a16:creationId xmlns:a16="http://schemas.microsoft.com/office/drawing/2014/main" id="{3EC95BDA-7FFD-706C-3C1C-EF62A8530D77}"/>
              </a:ext>
            </a:extLst>
          </p:cNvPr>
          <p:cNvSpPr txBox="1"/>
          <p:nvPr/>
        </p:nvSpPr>
        <p:spPr>
          <a:xfrm>
            <a:off x="704850" y="4434735"/>
            <a:ext cx="5194169" cy="307777"/>
          </a:xfrm>
          <a:prstGeom prst="rect">
            <a:avLst/>
          </a:prstGeom>
          <a:noFill/>
        </p:spPr>
        <p:txBody>
          <a:bodyPr wrap="square" rtlCol="0">
            <a:spAutoFit/>
          </a:bodyPr>
          <a:lstStyle/>
          <a:p>
            <a:r>
              <a:rPr lang="en-GB" dirty="0"/>
              <a:t>Overrepresented  or underrepresented </a:t>
            </a:r>
            <a:endParaRPr lang="en-US" dirty="0"/>
          </a:p>
        </p:txBody>
      </p:sp>
      <p:sp>
        <p:nvSpPr>
          <p:cNvPr id="9" name="TextBox 8">
            <a:extLst>
              <a:ext uri="{FF2B5EF4-FFF2-40B4-BE49-F238E27FC236}">
                <a16:creationId xmlns:a16="http://schemas.microsoft.com/office/drawing/2014/main" id="{3608D27B-5B88-226A-2008-C83205F78311}"/>
              </a:ext>
            </a:extLst>
          </p:cNvPr>
          <p:cNvSpPr txBox="1"/>
          <p:nvPr/>
        </p:nvSpPr>
        <p:spPr>
          <a:xfrm>
            <a:off x="8967134" y="1507781"/>
            <a:ext cx="2754280" cy="1384995"/>
          </a:xfrm>
          <a:prstGeom prst="rect">
            <a:avLst/>
          </a:prstGeom>
          <a:noFill/>
        </p:spPr>
        <p:txBody>
          <a:bodyPr wrap="none" rtlCol="0">
            <a:spAutoFit/>
          </a:bodyPr>
          <a:lstStyle/>
          <a:p>
            <a:pPr algn="l">
              <a:buFont typeface="Arial" panose="020B0604020202020204" pitchFamily="34" charset="0"/>
              <a:buChar char="•"/>
            </a:pPr>
            <a:r>
              <a:rPr lang="en-GB" b="0" i="0" dirty="0">
                <a:solidFill>
                  <a:srgbClr val="0D0D0D"/>
                </a:solidFill>
                <a:effectLst/>
                <a:highlight>
                  <a:srgbClr val="FFFFFF"/>
                </a:highlight>
                <a:latin typeface="+mn-lt"/>
              </a:rPr>
              <a:t>Rotation</a:t>
            </a:r>
          </a:p>
          <a:p>
            <a:pPr algn="l">
              <a:buFont typeface="Arial" panose="020B0604020202020204" pitchFamily="34" charset="0"/>
              <a:buChar char="•"/>
            </a:pPr>
            <a:r>
              <a:rPr lang="en-GB" b="0" i="0" dirty="0">
                <a:solidFill>
                  <a:srgbClr val="0D0D0D"/>
                </a:solidFill>
                <a:effectLst/>
                <a:highlight>
                  <a:srgbClr val="FFFFFF"/>
                </a:highlight>
                <a:latin typeface="+mn-lt"/>
              </a:rPr>
              <a:t>Scaling</a:t>
            </a:r>
          </a:p>
          <a:p>
            <a:pPr algn="l">
              <a:buFont typeface="Arial" panose="020B0604020202020204" pitchFamily="34" charset="0"/>
              <a:buChar char="•"/>
            </a:pPr>
            <a:r>
              <a:rPr lang="en-GB" b="0" i="0" dirty="0">
                <a:solidFill>
                  <a:srgbClr val="0D0D0D"/>
                </a:solidFill>
                <a:effectLst/>
                <a:highlight>
                  <a:srgbClr val="FFFFFF"/>
                </a:highlight>
                <a:latin typeface="+mn-lt"/>
              </a:rPr>
              <a:t>Flipping (horizontal or vertical)</a:t>
            </a:r>
          </a:p>
          <a:p>
            <a:pPr algn="l">
              <a:buFont typeface="Arial" panose="020B0604020202020204" pitchFamily="34" charset="0"/>
              <a:buChar char="•"/>
            </a:pPr>
            <a:r>
              <a:rPr lang="en-GB" b="0" i="0" dirty="0">
                <a:solidFill>
                  <a:srgbClr val="0D0D0D"/>
                </a:solidFill>
                <a:effectLst/>
                <a:highlight>
                  <a:srgbClr val="FFFFFF"/>
                </a:highlight>
                <a:latin typeface="+mn-lt"/>
              </a:rPr>
              <a:t>Adding noise</a:t>
            </a:r>
          </a:p>
          <a:p>
            <a:pPr algn="l">
              <a:buFont typeface="Arial" panose="020B0604020202020204" pitchFamily="34" charset="0"/>
              <a:buChar char="•"/>
            </a:pPr>
            <a:r>
              <a:rPr lang="en-GB" b="0" i="0" dirty="0">
                <a:solidFill>
                  <a:srgbClr val="0D0D0D"/>
                </a:solidFill>
                <a:effectLst/>
                <a:highlight>
                  <a:srgbClr val="FFFFFF"/>
                </a:highlight>
                <a:latin typeface="+mn-lt"/>
              </a:rPr>
              <a:t>Adjusting brightness or contrast</a:t>
            </a:r>
          </a:p>
          <a:p>
            <a:endParaRPr lang="en-US" dirty="0"/>
          </a:p>
        </p:txBody>
      </p:sp>
      <p:sp>
        <p:nvSpPr>
          <p:cNvPr id="10" name="TextBox 9">
            <a:extLst>
              <a:ext uri="{FF2B5EF4-FFF2-40B4-BE49-F238E27FC236}">
                <a16:creationId xmlns:a16="http://schemas.microsoft.com/office/drawing/2014/main" id="{893EF845-F6F5-FE44-094F-651049EE184E}"/>
              </a:ext>
            </a:extLst>
          </p:cNvPr>
          <p:cNvSpPr txBox="1"/>
          <p:nvPr/>
        </p:nvSpPr>
        <p:spPr>
          <a:xfrm>
            <a:off x="9327584" y="942533"/>
            <a:ext cx="2159566" cy="369332"/>
          </a:xfrm>
          <a:prstGeom prst="rect">
            <a:avLst/>
          </a:prstGeom>
          <a:noFill/>
        </p:spPr>
        <p:txBody>
          <a:bodyPr wrap="none" rtlCol="0">
            <a:spAutoFit/>
          </a:bodyPr>
          <a:lstStyle/>
          <a:p>
            <a:r>
              <a:rPr lang="en-US" sz="1800" dirty="0"/>
              <a:t>Data Augmentation</a:t>
            </a:r>
          </a:p>
        </p:txBody>
      </p:sp>
      <p:sp>
        <p:nvSpPr>
          <p:cNvPr id="12" name="TextBox 11">
            <a:extLst>
              <a:ext uri="{FF2B5EF4-FFF2-40B4-BE49-F238E27FC236}">
                <a16:creationId xmlns:a16="http://schemas.microsoft.com/office/drawing/2014/main" id="{4D89F075-0A13-3400-8FC5-26E1EBED5E4C}"/>
              </a:ext>
            </a:extLst>
          </p:cNvPr>
          <p:cNvSpPr txBox="1"/>
          <p:nvPr/>
        </p:nvSpPr>
        <p:spPr>
          <a:xfrm>
            <a:off x="5367528" y="4615970"/>
            <a:ext cx="5282646" cy="553998"/>
          </a:xfrm>
          <a:prstGeom prst="rect">
            <a:avLst/>
          </a:prstGeom>
          <a:noFill/>
        </p:spPr>
        <p:txBody>
          <a:bodyPr wrap="square" rtlCol="0">
            <a:spAutoFit/>
          </a:bodyPr>
          <a:lstStyle/>
          <a:p>
            <a:r>
              <a:rPr lang="en-GB" sz="1600" dirty="0"/>
              <a:t>Oversampling</a:t>
            </a:r>
          </a:p>
          <a:p>
            <a:r>
              <a:rPr lang="en-GB" sz="1100" dirty="0"/>
              <a:t>Random Oversampling: </a:t>
            </a:r>
            <a:r>
              <a:rPr lang="en-GB" sz="1000" dirty="0"/>
              <a:t>Duplicate samples from the minority class</a:t>
            </a:r>
            <a:r>
              <a:rPr lang="en-GB" dirty="0"/>
              <a:t>.</a:t>
            </a:r>
            <a:endParaRPr lang="en-US" dirty="0"/>
          </a:p>
        </p:txBody>
      </p:sp>
      <p:sp>
        <p:nvSpPr>
          <p:cNvPr id="13" name="TextBox 12">
            <a:extLst>
              <a:ext uri="{FF2B5EF4-FFF2-40B4-BE49-F238E27FC236}">
                <a16:creationId xmlns:a16="http://schemas.microsoft.com/office/drawing/2014/main" id="{4022E98E-574B-4880-FF98-CC8EE77FE628}"/>
              </a:ext>
            </a:extLst>
          </p:cNvPr>
          <p:cNvSpPr txBox="1"/>
          <p:nvPr/>
        </p:nvSpPr>
        <p:spPr>
          <a:xfrm>
            <a:off x="9327584" y="2908863"/>
            <a:ext cx="2159566" cy="1169551"/>
          </a:xfrm>
          <a:prstGeom prst="rect">
            <a:avLst/>
          </a:prstGeom>
          <a:noFill/>
        </p:spPr>
        <p:txBody>
          <a:bodyPr wrap="square" rtlCol="0">
            <a:spAutoFit/>
          </a:bodyPr>
          <a:lstStyle/>
          <a:p>
            <a:r>
              <a:rPr lang="en-GB" dirty="0"/>
              <a:t>For underrepresented class, artificially increase their number by applying various transformations to existing images</a:t>
            </a:r>
            <a:endParaRPr lang="en-US" dirty="0"/>
          </a:p>
        </p:txBody>
      </p:sp>
      <p:sp>
        <p:nvSpPr>
          <p:cNvPr id="14" name="TextBox 13">
            <a:extLst>
              <a:ext uri="{FF2B5EF4-FFF2-40B4-BE49-F238E27FC236}">
                <a16:creationId xmlns:a16="http://schemas.microsoft.com/office/drawing/2014/main" id="{4A110532-8F5A-A8CD-811B-B556C19B114A}"/>
              </a:ext>
            </a:extLst>
          </p:cNvPr>
          <p:cNvSpPr txBox="1"/>
          <p:nvPr/>
        </p:nvSpPr>
        <p:spPr>
          <a:xfrm>
            <a:off x="704850" y="5071315"/>
            <a:ext cx="3757422" cy="954107"/>
          </a:xfrm>
          <a:prstGeom prst="rect">
            <a:avLst/>
          </a:prstGeom>
          <a:noFill/>
        </p:spPr>
        <p:txBody>
          <a:bodyPr wrap="square" rtlCol="0">
            <a:spAutoFit/>
          </a:bodyPr>
          <a:lstStyle/>
          <a:p>
            <a:r>
              <a:rPr lang="en-GB" dirty="0"/>
              <a:t>The issue of overrepresented or underrepresented classes in your dataset, I can apply several strategies to balance the class distribution</a:t>
            </a:r>
            <a:endParaRPr lang="en-US"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p30"/>
          <p:cNvSpPr txBox="1">
            <a:spLocks noGrp="1"/>
          </p:cNvSpPr>
          <p:nvPr>
            <p:ph type="title"/>
          </p:nvPr>
        </p:nvSpPr>
        <p:spPr>
          <a:xfrm>
            <a:off x="228600" y="177790"/>
            <a:ext cx="10515600" cy="535487"/>
          </a:xfrm>
          <a:prstGeom prst="rect">
            <a:avLst/>
          </a:prstGeom>
          <a:noFill/>
          <a:ln>
            <a:noFill/>
          </a:ln>
        </p:spPr>
        <p:txBody>
          <a:bodyPr spcFirstLastPara="1" wrap="square" lIns="91400" tIns="45675" rIns="91400" bIns="45675" anchor="ctr" anchorCtr="0">
            <a:spAutoFit/>
          </a:bodyPr>
          <a:lstStyle/>
          <a:p>
            <a:pPr marL="0" lvl="0" indent="0" algn="l" rtl="0">
              <a:lnSpc>
                <a:spcPct val="90000"/>
              </a:lnSpc>
              <a:spcBef>
                <a:spcPts val="0"/>
              </a:spcBef>
              <a:spcAft>
                <a:spcPts val="0"/>
              </a:spcAft>
              <a:buClr>
                <a:schemeClr val="dk1"/>
              </a:buClr>
              <a:buSzPts val="2300"/>
              <a:buFont typeface="Georgia"/>
              <a:buNone/>
            </a:pPr>
            <a:r>
              <a:rPr lang="en-US" sz="3200" b="1">
                <a:latin typeface="Times New Roman"/>
                <a:ea typeface="Times New Roman"/>
                <a:cs typeface="Times New Roman"/>
                <a:sym typeface="Times New Roman"/>
              </a:rPr>
              <a:t>Data Preprocessing</a:t>
            </a:r>
            <a:endParaRPr/>
          </a:p>
        </p:txBody>
      </p:sp>
      <p:pic>
        <p:nvPicPr>
          <p:cNvPr id="306" name="Google Shape;306;p30"/>
          <p:cNvPicPr preferRelativeResize="0"/>
          <p:nvPr/>
        </p:nvPicPr>
        <p:blipFill rotWithShape="1">
          <a:blip r:embed="rId3">
            <a:alphaModFix/>
          </a:blip>
          <a:srcRect/>
          <a:stretch/>
        </p:blipFill>
        <p:spPr>
          <a:xfrm>
            <a:off x="9580951" y="6040102"/>
            <a:ext cx="2592012" cy="805375"/>
          </a:xfrm>
          <a:prstGeom prst="rect">
            <a:avLst/>
          </a:prstGeom>
          <a:noFill/>
          <a:ln>
            <a:noFill/>
          </a:ln>
        </p:spPr>
      </p:pic>
      <p:sp>
        <p:nvSpPr>
          <p:cNvPr id="307" name="Google Shape;307;p30"/>
          <p:cNvSpPr txBox="1"/>
          <p:nvPr/>
        </p:nvSpPr>
        <p:spPr>
          <a:xfrm>
            <a:off x="876300" y="1428750"/>
            <a:ext cx="10972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dirty="0">
              <a:latin typeface="Calibri"/>
              <a:ea typeface="Calibri"/>
              <a:cs typeface="Calibri"/>
              <a:sym typeface="Calibri"/>
            </a:endParaRPr>
          </a:p>
        </p:txBody>
      </p:sp>
      <p:pic>
        <p:nvPicPr>
          <p:cNvPr id="3" name="Picture 2">
            <a:extLst>
              <a:ext uri="{FF2B5EF4-FFF2-40B4-BE49-F238E27FC236}">
                <a16:creationId xmlns:a16="http://schemas.microsoft.com/office/drawing/2014/main" id="{4AB4032D-EEF4-8B38-32DA-0858884588B7}"/>
              </a:ext>
            </a:extLst>
          </p:cNvPr>
          <p:cNvPicPr>
            <a:picLocks noChangeAspect="1"/>
          </p:cNvPicPr>
          <p:nvPr/>
        </p:nvPicPr>
        <p:blipFill>
          <a:blip r:embed="rId4"/>
          <a:stretch>
            <a:fillRect/>
          </a:stretch>
        </p:blipFill>
        <p:spPr>
          <a:xfrm>
            <a:off x="647026" y="1519600"/>
            <a:ext cx="4857662" cy="3783920"/>
          </a:xfrm>
          <a:prstGeom prst="rect">
            <a:avLst/>
          </a:prstGeom>
        </p:spPr>
      </p:pic>
      <p:sp>
        <p:nvSpPr>
          <p:cNvPr id="4" name="TextBox 3">
            <a:extLst>
              <a:ext uri="{FF2B5EF4-FFF2-40B4-BE49-F238E27FC236}">
                <a16:creationId xmlns:a16="http://schemas.microsoft.com/office/drawing/2014/main" id="{DCBCBA8D-C444-A4EB-970D-89B7898ED86C}"/>
              </a:ext>
            </a:extLst>
          </p:cNvPr>
          <p:cNvSpPr txBox="1"/>
          <p:nvPr/>
        </p:nvSpPr>
        <p:spPr>
          <a:xfrm>
            <a:off x="5715675" y="1079346"/>
            <a:ext cx="6007310" cy="815608"/>
          </a:xfrm>
          <a:prstGeom prst="rect">
            <a:avLst/>
          </a:prstGeom>
          <a:noFill/>
        </p:spPr>
        <p:txBody>
          <a:bodyPr wrap="square" rtlCol="0">
            <a:spAutoFit/>
          </a:bodyPr>
          <a:lstStyle/>
          <a:p>
            <a:pPr algn="l"/>
            <a:r>
              <a:rPr lang="en-GB" sz="1100" b="1" i="0" dirty="0">
                <a:solidFill>
                  <a:srgbClr val="212529"/>
                </a:solidFill>
                <a:effectLst/>
                <a:highlight>
                  <a:srgbClr val="00FF00"/>
                </a:highlight>
                <a:latin typeface="+mn-lt"/>
              </a:rPr>
              <a:t>Isolate Objects</a:t>
            </a:r>
          </a:p>
          <a:p>
            <a:pPr algn="l"/>
            <a:r>
              <a:rPr lang="en-GB" sz="1100" b="1" i="0" dirty="0">
                <a:solidFill>
                  <a:srgbClr val="212529"/>
                </a:solidFill>
                <a:effectLst/>
                <a:highlight>
                  <a:srgbClr val="00FF00"/>
                </a:highlight>
                <a:latin typeface="+mn-lt"/>
              </a:rPr>
              <a:t>Crop and extract bounding boxes into individual images. (Converts an object detection dataset into a classification dataset.)</a:t>
            </a:r>
          </a:p>
          <a:p>
            <a:endParaRPr lang="en-US" dirty="0"/>
          </a:p>
        </p:txBody>
      </p:sp>
      <p:sp>
        <p:nvSpPr>
          <p:cNvPr id="5" name="TextBox 4">
            <a:extLst>
              <a:ext uri="{FF2B5EF4-FFF2-40B4-BE49-F238E27FC236}">
                <a16:creationId xmlns:a16="http://schemas.microsoft.com/office/drawing/2014/main" id="{F379512C-2233-5F79-4B01-320B613188B5}"/>
              </a:ext>
            </a:extLst>
          </p:cNvPr>
          <p:cNvSpPr txBox="1"/>
          <p:nvPr/>
        </p:nvSpPr>
        <p:spPr>
          <a:xfrm>
            <a:off x="5715675" y="1934783"/>
            <a:ext cx="5476179" cy="738664"/>
          </a:xfrm>
          <a:prstGeom prst="rect">
            <a:avLst/>
          </a:prstGeom>
          <a:noFill/>
        </p:spPr>
        <p:txBody>
          <a:bodyPr wrap="none" rtlCol="0">
            <a:spAutoFit/>
          </a:bodyPr>
          <a:lstStyle/>
          <a:p>
            <a:pPr algn="l"/>
            <a:r>
              <a:rPr lang="en-GB" b="1" i="0" dirty="0">
                <a:solidFill>
                  <a:srgbClr val="212529"/>
                </a:solidFill>
                <a:effectLst/>
                <a:highlight>
                  <a:srgbClr val="FFFF00"/>
                </a:highlight>
                <a:latin typeface="+mn-lt"/>
              </a:rPr>
              <a:t>Static Crop</a:t>
            </a:r>
          </a:p>
          <a:p>
            <a:pPr algn="l"/>
            <a:r>
              <a:rPr lang="en-GB" b="0" i="0" dirty="0">
                <a:solidFill>
                  <a:srgbClr val="212529"/>
                </a:solidFill>
                <a:effectLst/>
                <a:highlight>
                  <a:srgbClr val="FFFF00"/>
                </a:highlight>
                <a:latin typeface="+mn-lt"/>
              </a:rPr>
              <a:t>Crop each image to the specified section, such as the bottom third.</a:t>
            </a:r>
          </a:p>
          <a:p>
            <a:endParaRPr lang="en-US" dirty="0"/>
          </a:p>
        </p:txBody>
      </p:sp>
      <p:pic>
        <p:nvPicPr>
          <p:cNvPr id="7" name="Picture 6">
            <a:extLst>
              <a:ext uri="{FF2B5EF4-FFF2-40B4-BE49-F238E27FC236}">
                <a16:creationId xmlns:a16="http://schemas.microsoft.com/office/drawing/2014/main" id="{10B96B27-C69D-5085-85A1-9A4F040D89F6}"/>
              </a:ext>
            </a:extLst>
          </p:cNvPr>
          <p:cNvPicPr>
            <a:picLocks noChangeAspect="1"/>
          </p:cNvPicPr>
          <p:nvPr/>
        </p:nvPicPr>
        <p:blipFill>
          <a:blip r:embed="rId5"/>
          <a:stretch>
            <a:fillRect/>
          </a:stretch>
        </p:blipFill>
        <p:spPr>
          <a:xfrm>
            <a:off x="5631644" y="2725850"/>
            <a:ext cx="2306011" cy="1327703"/>
          </a:xfrm>
          <a:prstGeom prst="rect">
            <a:avLst/>
          </a:prstGeom>
        </p:spPr>
      </p:pic>
      <p:pic>
        <p:nvPicPr>
          <p:cNvPr id="9" name="Picture 8">
            <a:extLst>
              <a:ext uri="{FF2B5EF4-FFF2-40B4-BE49-F238E27FC236}">
                <a16:creationId xmlns:a16="http://schemas.microsoft.com/office/drawing/2014/main" id="{683C2B12-054B-0930-DE73-CA6AABEE2551}"/>
              </a:ext>
            </a:extLst>
          </p:cNvPr>
          <p:cNvPicPr>
            <a:picLocks noChangeAspect="1"/>
          </p:cNvPicPr>
          <p:nvPr/>
        </p:nvPicPr>
        <p:blipFill>
          <a:blip r:embed="rId6"/>
          <a:stretch>
            <a:fillRect/>
          </a:stretch>
        </p:blipFill>
        <p:spPr>
          <a:xfrm>
            <a:off x="10744199" y="2713707"/>
            <a:ext cx="1316061" cy="2732450"/>
          </a:xfrm>
          <a:prstGeom prst="rect">
            <a:avLst/>
          </a:prstGeom>
        </p:spPr>
      </p:pic>
      <p:pic>
        <p:nvPicPr>
          <p:cNvPr id="11" name="Picture 10">
            <a:extLst>
              <a:ext uri="{FF2B5EF4-FFF2-40B4-BE49-F238E27FC236}">
                <a16:creationId xmlns:a16="http://schemas.microsoft.com/office/drawing/2014/main" id="{5E55D1FF-60BC-D6BF-9E64-242426286777}"/>
              </a:ext>
            </a:extLst>
          </p:cNvPr>
          <p:cNvPicPr>
            <a:picLocks noChangeAspect="1"/>
          </p:cNvPicPr>
          <p:nvPr/>
        </p:nvPicPr>
        <p:blipFill>
          <a:blip r:embed="rId7"/>
          <a:stretch>
            <a:fillRect/>
          </a:stretch>
        </p:blipFill>
        <p:spPr>
          <a:xfrm>
            <a:off x="8048248" y="2725850"/>
            <a:ext cx="2695951" cy="1333686"/>
          </a:xfrm>
          <a:prstGeom prst="rect">
            <a:avLst/>
          </a:prstGeom>
        </p:spPr>
      </p:pic>
      <p:pic>
        <p:nvPicPr>
          <p:cNvPr id="12" name="Picture 11">
            <a:extLst>
              <a:ext uri="{FF2B5EF4-FFF2-40B4-BE49-F238E27FC236}">
                <a16:creationId xmlns:a16="http://schemas.microsoft.com/office/drawing/2014/main" id="{6D1A1B2B-6E8A-C480-F183-B14FE15850C4}"/>
              </a:ext>
            </a:extLst>
          </p:cNvPr>
          <p:cNvPicPr>
            <a:picLocks noChangeAspect="1"/>
          </p:cNvPicPr>
          <p:nvPr/>
        </p:nvPicPr>
        <p:blipFill>
          <a:blip r:embed="rId8"/>
          <a:stretch>
            <a:fillRect/>
          </a:stretch>
        </p:blipFill>
        <p:spPr>
          <a:xfrm>
            <a:off x="5715675" y="4279191"/>
            <a:ext cx="3119164" cy="1982442"/>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Google Shape;314;g23c7840ddab_0_47"/>
          <p:cNvSpPr txBox="1">
            <a:spLocks noGrp="1"/>
          </p:cNvSpPr>
          <p:nvPr>
            <p:ph type="title"/>
          </p:nvPr>
        </p:nvSpPr>
        <p:spPr>
          <a:xfrm>
            <a:off x="228600" y="184714"/>
            <a:ext cx="10515600" cy="521700"/>
          </a:xfrm>
          <a:prstGeom prst="rect">
            <a:avLst/>
          </a:prstGeom>
        </p:spPr>
        <p:txBody>
          <a:bodyPr spcFirstLastPara="1" wrap="square" lIns="91400" tIns="45675" rIns="91400" bIns="45675" anchor="ctr" anchorCtr="0">
            <a:spAutoFit/>
          </a:bodyPr>
          <a:lstStyle/>
          <a:p>
            <a:pPr marL="0" lvl="0" indent="0" algn="l" rtl="0">
              <a:spcBef>
                <a:spcPts val="0"/>
              </a:spcBef>
              <a:spcAft>
                <a:spcPts val="0"/>
              </a:spcAft>
              <a:buNone/>
            </a:pPr>
            <a:r>
              <a:rPr lang="en-US"/>
              <a:t>Data Preprocessing</a:t>
            </a:r>
            <a:endParaRPr/>
          </a:p>
        </p:txBody>
      </p:sp>
      <p:sp>
        <p:nvSpPr>
          <p:cNvPr id="316" name="Google Shape;316;g23c7840ddab_0_47"/>
          <p:cNvSpPr txBox="1"/>
          <p:nvPr/>
        </p:nvSpPr>
        <p:spPr>
          <a:xfrm>
            <a:off x="383125" y="4003700"/>
            <a:ext cx="11034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Calibri"/>
              <a:ea typeface="Calibri"/>
              <a:cs typeface="Calibri"/>
              <a:sym typeface="Calibri"/>
            </a:endParaRPr>
          </a:p>
        </p:txBody>
      </p:sp>
      <p:sp>
        <p:nvSpPr>
          <p:cNvPr id="3" name="Rectangle 2">
            <a:extLst>
              <a:ext uri="{FF2B5EF4-FFF2-40B4-BE49-F238E27FC236}">
                <a16:creationId xmlns:a16="http://schemas.microsoft.com/office/drawing/2014/main" id="{2D424FEA-02DB-2213-F247-80575D557940}"/>
              </a:ext>
            </a:extLst>
          </p:cNvPr>
          <p:cNvSpPr/>
          <p:nvPr/>
        </p:nvSpPr>
        <p:spPr>
          <a:xfrm>
            <a:off x="383123" y="1246689"/>
            <a:ext cx="3685957" cy="127577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GB" dirty="0"/>
              <a:t>Dynamic Crop</a:t>
            </a:r>
          </a:p>
          <a:p>
            <a:r>
              <a:rPr lang="en-GB" dirty="0"/>
              <a:t>Crop each image to an annotated region of interest. Each image must have exactly one bounding box of the selected class (or it will not be included in the generated version)</a:t>
            </a:r>
            <a:endParaRPr lang="en-US" dirty="0"/>
          </a:p>
          <a:p>
            <a:pPr algn="ctr"/>
            <a:endParaRPr lang="en-US" dirty="0"/>
          </a:p>
        </p:txBody>
      </p:sp>
      <p:pic>
        <p:nvPicPr>
          <p:cNvPr id="5" name="Picture 4">
            <a:extLst>
              <a:ext uri="{FF2B5EF4-FFF2-40B4-BE49-F238E27FC236}">
                <a16:creationId xmlns:a16="http://schemas.microsoft.com/office/drawing/2014/main" id="{17BB25FB-AF89-95AE-6196-2F5F741109D0}"/>
              </a:ext>
            </a:extLst>
          </p:cNvPr>
          <p:cNvPicPr>
            <a:picLocks noChangeAspect="1"/>
          </p:cNvPicPr>
          <p:nvPr/>
        </p:nvPicPr>
        <p:blipFill>
          <a:blip r:embed="rId3"/>
          <a:stretch>
            <a:fillRect/>
          </a:stretch>
        </p:blipFill>
        <p:spPr>
          <a:xfrm>
            <a:off x="4462267" y="1207915"/>
            <a:ext cx="1686160" cy="1609950"/>
          </a:xfrm>
          <a:prstGeom prst="rect">
            <a:avLst/>
          </a:prstGeom>
        </p:spPr>
      </p:pic>
      <p:sp>
        <p:nvSpPr>
          <p:cNvPr id="6" name="TextBox 5">
            <a:extLst>
              <a:ext uri="{FF2B5EF4-FFF2-40B4-BE49-F238E27FC236}">
                <a16:creationId xmlns:a16="http://schemas.microsoft.com/office/drawing/2014/main" id="{A1370F67-AFDE-AC79-ED21-FEE5EBE4F799}"/>
              </a:ext>
            </a:extLst>
          </p:cNvPr>
          <p:cNvSpPr txBox="1"/>
          <p:nvPr/>
        </p:nvSpPr>
        <p:spPr>
          <a:xfrm>
            <a:off x="6230893" y="1412835"/>
            <a:ext cx="1686160" cy="738664"/>
          </a:xfrm>
          <a:prstGeom prst="rect">
            <a:avLst/>
          </a:prstGeom>
          <a:noFill/>
        </p:spPr>
        <p:txBody>
          <a:bodyPr wrap="square" rtlCol="0">
            <a:spAutoFit/>
          </a:bodyPr>
          <a:lstStyle/>
          <a:p>
            <a:r>
              <a:rPr lang="en-GB" dirty="0"/>
              <a:t>Choose which class you want to apply</a:t>
            </a:r>
            <a:endParaRPr lang="en-US" dirty="0"/>
          </a:p>
        </p:txBody>
      </p:sp>
      <p:sp>
        <p:nvSpPr>
          <p:cNvPr id="8" name="Rectangle 7">
            <a:extLst>
              <a:ext uri="{FF2B5EF4-FFF2-40B4-BE49-F238E27FC236}">
                <a16:creationId xmlns:a16="http://schemas.microsoft.com/office/drawing/2014/main" id="{4F939273-9A0E-8537-CDD3-DA198EF93DEA}"/>
              </a:ext>
            </a:extLst>
          </p:cNvPr>
          <p:cNvSpPr/>
          <p:nvPr/>
        </p:nvSpPr>
        <p:spPr>
          <a:xfrm>
            <a:off x="383123" y="2810678"/>
            <a:ext cx="3685957" cy="127577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GB" dirty="0"/>
              <a:t>Grayscale</a:t>
            </a:r>
          </a:p>
          <a:p>
            <a:r>
              <a:rPr lang="en-GB" dirty="0"/>
              <a:t>Merge color channels to make your model faster and insensitive to subject color</a:t>
            </a:r>
            <a:endParaRPr lang="en-US" dirty="0"/>
          </a:p>
        </p:txBody>
      </p:sp>
      <p:pic>
        <p:nvPicPr>
          <p:cNvPr id="10" name="Picture 9">
            <a:extLst>
              <a:ext uri="{FF2B5EF4-FFF2-40B4-BE49-F238E27FC236}">
                <a16:creationId xmlns:a16="http://schemas.microsoft.com/office/drawing/2014/main" id="{CA02A951-E2BC-4FC2-6822-97BFC2613BB5}"/>
              </a:ext>
            </a:extLst>
          </p:cNvPr>
          <p:cNvPicPr>
            <a:picLocks noChangeAspect="1"/>
          </p:cNvPicPr>
          <p:nvPr/>
        </p:nvPicPr>
        <p:blipFill>
          <a:blip r:embed="rId4"/>
          <a:stretch>
            <a:fillRect/>
          </a:stretch>
        </p:blipFill>
        <p:spPr>
          <a:xfrm>
            <a:off x="526311" y="4203800"/>
            <a:ext cx="1591119" cy="2252401"/>
          </a:xfrm>
          <a:prstGeom prst="rect">
            <a:avLst/>
          </a:prstGeom>
        </p:spPr>
      </p:pic>
      <p:pic>
        <p:nvPicPr>
          <p:cNvPr id="12" name="Picture 11">
            <a:extLst>
              <a:ext uri="{FF2B5EF4-FFF2-40B4-BE49-F238E27FC236}">
                <a16:creationId xmlns:a16="http://schemas.microsoft.com/office/drawing/2014/main" id="{8F7F7593-A2D8-79C0-9BBC-19675F29D53D}"/>
              </a:ext>
            </a:extLst>
          </p:cNvPr>
          <p:cNvPicPr>
            <a:picLocks noChangeAspect="1"/>
          </p:cNvPicPr>
          <p:nvPr/>
        </p:nvPicPr>
        <p:blipFill>
          <a:blip r:embed="rId5"/>
          <a:stretch>
            <a:fillRect/>
          </a:stretch>
        </p:blipFill>
        <p:spPr>
          <a:xfrm>
            <a:off x="8310794" y="2642991"/>
            <a:ext cx="1748336" cy="2464938"/>
          </a:xfrm>
          <a:prstGeom prst="rect">
            <a:avLst/>
          </a:prstGeom>
        </p:spPr>
      </p:pic>
      <p:sp>
        <p:nvSpPr>
          <p:cNvPr id="13" name="Rectangle 12">
            <a:extLst>
              <a:ext uri="{FF2B5EF4-FFF2-40B4-BE49-F238E27FC236}">
                <a16:creationId xmlns:a16="http://schemas.microsoft.com/office/drawing/2014/main" id="{046A6019-2487-1F83-662A-74AD1D49063E}"/>
              </a:ext>
            </a:extLst>
          </p:cNvPr>
          <p:cNvSpPr/>
          <p:nvPr/>
        </p:nvSpPr>
        <p:spPr>
          <a:xfrm>
            <a:off x="7808276" y="1246689"/>
            <a:ext cx="4000601" cy="127577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Auto-Adjust Contrast</a:t>
            </a:r>
          </a:p>
          <a:p>
            <a:pPr algn="ctr"/>
            <a:r>
              <a:rPr lang="en-GB" dirty="0"/>
              <a:t>Boosts contrast based on the image's histogram to improve normalization and line detection in varying lighting conditions.</a:t>
            </a:r>
            <a:endParaRPr lang="en-US" dirty="0"/>
          </a:p>
        </p:txBody>
      </p:sp>
      <p:pic>
        <p:nvPicPr>
          <p:cNvPr id="15" name="Picture 14">
            <a:extLst>
              <a:ext uri="{FF2B5EF4-FFF2-40B4-BE49-F238E27FC236}">
                <a16:creationId xmlns:a16="http://schemas.microsoft.com/office/drawing/2014/main" id="{018FE1AB-9B1A-3F13-456B-5663F0C5C856}"/>
              </a:ext>
            </a:extLst>
          </p:cNvPr>
          <p:cNvPicPr>
            <a:picLocks noChangeAspect="1"/>
          </p:cNvPicPr>
          <p:nvPr/>
        </p:nvPicPr>
        <p:blipFill>
          <a:blip r:embed="rId6"/>
          <a:stretch>
            <a:fillRect/>
          </a:stretch>
        </p:blipFill>
        <p:spPr>
          <a:xfrm>
            <a:off x="10076036" y="2642991"/>
            <a:ext cx="1800370" cy="1000751"/>
          </a:xfrm>
          <a:prstGeom prst="rect">
            <a:avLst/>
          </a:prstGeom>
        </p:spPr>
      </p:pic>
      <p:pic>
        <p:nvPicPr>
          <p:cNvPr id="17" name="Picture 16">
            <a:extLst>
              <a:ext uri="{FF2B5EF4-FFF2-40B4-BE49-F238E27FC236}">
                <a16:creationId xmlns:a16="http://schemas.microsoft.com/office/drawing/2014/main" id="{AC58C245-6E2F-0E8F-BBB0-0473252496E4}"/>
              </a:ext>
            </a:extLst>
          </p:cNvPr>
          <p:cNvPicPr>
            <a:picLocks noChangeAspect="1"/>
          </p:cNvPicPr>
          <p:nvPr/>
        </p:nvPicPr>
        <p:blipFill>
          <a:blip r:embed="rId7"/>
          <a:stretch>
            <a:fillRect/>
          </a:stretch>
        </p:blipFill>
        <p:spPr>
          <a:xfrm>
            <a:off x="4212266" y="3062741"/>
            <a:ext cx="3880306" cy="2312195"/>
          </a:xfrm>
          <a:prstGeom prst="rect">
            <a:avLst/>
          </a:prstGeom>
        </p:spPr>
      </p:pic>
      <p:pic>
        <p:nvPicPr>
          <p:cNvPr id="20" name="Google Shape;306;p30">
            <a:extLst>
              <a:ext uri="{FF2B5EF4-FFF2-40B4-BE49-F238E27FC236}">
                <a16:creationId xmlns:a16="http://schemas.microsoft.com/office/drawing/2014/main" id="{D6593142-573E-DA6B-08C1-4FA2663C1FA6}"/>
              </a:ext>
            </a:extLst>
          </p:cNvPr>
          <p:cNvPicPr preferRelativeResize="0"/>
          <p:nvPr/>
        </p:nvPicPr>
        <p:blipFill rotWithShape="1">
          <a:blip r:embed="rId8">
            <a:alphaModFix/>
          </a:blip>
          <a:srcRect/>
          <a:stretch/>
        </p:blipFill>
        <p:spPr>
          <a:xfrm>
            <a:off x="9599988" y="5819752"/>
            <a:ext cx="2592012" cy="8053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p32"/>
          <p:cNvSpPr txBox="1">
            <a:spLocks noGrp="1"/>
          </p:cNvSpPr>
          <p:nvPr>
            <p:ph type="title"/>
          </p:nvPr>
        </p:nvSpPr>
        <p:spPr>
          <a:xfrm>
            <a:off x="228600" y="177790"/>
            <a:ext cx="10515600" cy="535487"/>
          </a:xfrm>
          <a:prstGeom prst="rect">
            <a:avLst/>
          </a:prstGeom>
          <a:noFill/>
          <a:ln>
            <a:noFill/>
          </a:ln>
        </p:spPr>
        <p:txBody>
          <a:bodyPr spcFirstLastPara="1" wrap="square" lIns="91400" tIns="45675" rIns="91400" bIns="45675" anchor="ctr" anchorCtr="0">
            <a:spAutoFit/>
          </a:bodyPr>
          <a:lstStyle/>
          <a:p>
            <a:pPr marL="0" lvl="0" indent="0" algn="l" rtl="0">
              <a:lnSpc>
                <a:spcPct val="90000"/>
              </a:lnSpc>
              <a:spcBef>
                <a:spcPts val="0"/>
              </a:spcBef>
              <a:spcAft>
                <a:spcPts val="0"/>
              </a:spcAft>
              <a:buClr>
                <a:schemeClr val="dk1"/>
              </a:buClr>
              <a:buSzPts val="2300"/>
              <a:buFont typeface="Georgia"/>
              <a:buNone/>
            </a:pPr>
            <a:r>
              <a:rPr lang="en-US" sz="3200" b="1">
                <a:latin typeface="Times New Roman"/>
                <a:ea typeface="Times New Roman"/>
                <a:cs typeface="Times New Roman"/>
                <a:sym typeface="Times New Roman"/>
              </a:rPr>
              <a:t>Data Visualization </a:t>
            </a:r>
            <a:endParaRPr/>
          </a:p>
        </p:txBody>
      </p:sp>
      <p:pic>
        <p:nvPicPr>
          <p:cNvPr id="324" name="Google Shape;324;p32"/>
          <p:cNvPicPr preferRelativeResize="0"/>
          <p:nvPr/>
        </p:nvPicPr>
        <p:blipFill rotWithShape="1">
          <a:blip r:embed="rId3">
            <a:alphaModFix/>
          </a:blip>
          <a:srcRect/>
          <a:stretch/>
        </p:blipFill>
        <p:spPr>
          <a:xfrm>
            <a:off x="9580951" y="6040102"/>
            <a:ext cx="2592012" cy="805375"/>
          </a:xfrm>
          <a:prstGeom prst="rect">
            <a:avLst/>
          </a:prstGeom>
          <a:noFill/>
          <a:ln>
            <a:noFill/>
          </a:ln>
        </p:spPr>
      </p:pic>
      <p:sp>
        <p:nvSpPr>
          <p:cNvPr id="325" name="Google Shape;325;p32"/>
          <p:cNvSpPr txBox="1"/>
          <p:nvPr/>
        </p:nvSpPr>
        <p:spPr>
          <a:xfrm>
            <a:off x="666750" y="1352550"/>
            <a:ext cx="10972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Calibri"/>
              <a:ea typeface="Calibri"/>
              <a:cs typeface="Calibri"/>
              <a:sym typeface="Calibri"/>
            </a:endParaRPr>
          </a:p>
        </p:txBody>
      </p:sp>
      <p:sp>
        <p:nvSpPr>
          <p:cNvPr id="326" name="Google Shape;326;p32"/>
          <p:cNvSpPr txBox="1"/>
          <p:nvPr/>
        </p:nvSpPr>
        <p:spPr>
          <a:xfrm>
            <a:off x="287350" y="1245175"/>
            <a:ext cx="11034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Calibri"/>
              <a:ea typeface="Calibri"/>
              <a:cs typeface="Calibri"/>
              <a:sym typeface="Calibri"/>
            </a:endParaRPr>
          </a:p>
        </p:txBody>
      </p:sp>
      <p:pic>
        <p:nvPicPr>
          <p:cNvPr id="5" name="Picture 4">
            <a:extLst>
              <a:ext uri="{FF2B5EF4-FFF2-40B4-BE49-F238E27FC236}">
                <a16:creationId xmlns:a16="http://schemas.microsoft.com/office/drawing/2014/main" id="{6AD2C46F-2EC3-220A-181F-2515204EE12F}"/>
              </a:ext>
            </a:extLst>
          </p:cNvPr>
          <p:cNvPicPr>
            <a:picLocks noChangeAspect="1"/>
          </p:cNvPicPr>
          <p:nvPr/>
        </p:nvPicPr>
        <p:blipFill>
          <a:blip r:embed="rId4"/>
          <a:stretch>
            <a:fillRect/>
          </a:stretch>
        </p:blipFill>
        <p:spPr>
          <a:xfrm>
            <a:off x="369152" y="788030"/>
            <a:ext cx="3457064" cy="3431645"/>
          </a:xfrm>
          <a:prstGeom prst="rect">
            <a:avLst/>
          </a:prstGeom>
        </p:spPr>
      </p:pic>
      <p:pic>
        <p:nvPicPr>
          <p:cNvPr id="7" name="Picture 6">
            <a:extLst>
              <a:ext uri="{FF2B5EF4-FFF2-40B4-BE49-F238E27FC236}">
                <a16:creationId xmlns:a16="http://schemas.microsoft.com/office/drawing/2014/main" id="{30E311C1-F213-8A27-EC56-5712C5E6977A}"/>
              </a:ext>
            </a:extLst>
          </p:cNvPr>
          <p:cNvPicPr>
            <a:picLocks noChangeAspect="1"/>
          </p:cNvPicPr>
          <p:nvPr/>
        </p:nvPicPr>
        <p:blipFill>
          <a:blip r:embed="rId5"/>
          <a:stretch>
            <a:fillRect/>
          </a:stretch>
        </p:blipFill>
        <p:spPr>
          <a:xfrm>
            <a:off x="3826216" y="926553"/>
            <a:ext cx="3357925" cy="3154601"/>
          </a:xfrm>
          <a:prstGeom prst="rect">
            <a:avLst/>
          </a:prstGeom>
        </p:spPr>
      </p:pic>
      <p:pic>
        <p:nvPicPr>
          <p:cNvPr id="9" name="Picture 8">
            <a:extLst>
              <a:ext uri="{FF2B5EF4-FFF2-40B4-BE49-F238E27FC236}">
                <a16:creationId xmlns:a16="http://schemas.microsoft.com/office/drawing/2014/main" id="{28B3081F-469A-F3FA-DCB5-277A989D2079}"/>
              </a:ext>
            </a:extLst>
          </p:cNvPr>
          <p:cNvPicPr>
            <a:picLocks noChangeAspect="1"/>
          </p:cNvPicPr>
          <p:nvPr/>
        </p:nvPicPr>
        <p:blipFill>
          <a:blip r:embed="rId6"/>
          <a:stretch>
            <a:fillRect/>
          </a:stretch>
        </p:blipFill>
        <p:spPr>
          <a:xfrm>
            <a:off x="7365082" y="777491"/>
            <a:ext cx="3043991" cy="2862598"/>
          </a:xfrm>
          <a:prstGeom prst="rect">
            <a:avLst/>
          </a:prstGeom>
        </p:spPr>
      </p:pic>
      <p:pic>
        <p:nvPicPr>
          <p:cNvPr id="11" name="Picture 10">
            <a:extLst>
              <a:ext uri="{FF2B5EF4-FFF2-40B4-BE49-F238E27FC236}">
                <a16:creationId xmlns:a16="http://schemas.microsoft.com/office/drawing/2014/main" id="{B8E15781-9930-6357-3B50-FA53B95B48B5}"/>
              </a:ext>
            </a:extLst>
          </p:cNvPr>
          <p:cNvPicPr>
            <a:picLocks noChangeAspect="1"/>
          </p:cNvPicPr>
          <p:nvPr/>
        </p:nvPicPr>
        <p:blipFill>
          <a:blip r:embed="rId7"/>
          <a:stretch>
            <a:fillRect/>
          </a:stretch>
        </p:blipFill>
        <p:spPr>
          <a:xfrm>
            <a:off x="7283280" y="3747464"/>
            <a:ext cx="2670178" cy="2388353"/>
          </a:xfrm>
          <a:prstGeom prst="rect">
            <a:avLst/>
          </a:prstGeom>
        </p:spPr>
      </p:pic>
      <p:pic>
        <p:nvPicPr>
          <p:cNvPr id="13" name="Picture 12">
            <a:extLst>
              <a:ext uri="{FF2B5EF4-FFF2-40B4-BE49-F238E27FC236}">
                <a16:creationId xmlns:a16="http://schemas.microsoft.com/office/drawing/2014/main" id="{4D4F74D9-4172-092B-3559-E3A8FAA9FDF6}"/>
              </a:ext>
            </a:extLst>
          </p:cNvPr>
          <p:cNvPicPr>
            <a:picLocks noChangeAspect="1"/>
          </p:cNvPicPr>
          <p:nvPr/>
        </p:nvPicPr>
        <p:blipFill>
          <a:blip r:embed="rId8"/>
          <a:stretch>
            <a:fillRect/>
          </a:stretch>
        </p:blipFill>
        <p:spPr>
          <a:xfrm>
            <a:off x="228601" y="4294428"/>
            <a:ext cx="6839712" cy="2035276"/>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pic>
        <p:nvPicPr>
          <p:cNvPr id="4" name="Picture 3">
            <a:extLst>
              <a:ext uri="{FF2B5EF4-FFF2-40B4-BE49-F238E27FC236}">
                <a16:creationId xmlns:a16="http://schemas.microsoft.com/office/drawing/2014/main" id="{8604EA26-FCEF-1C1D-0419-CFF06CA1C66C}"/>
              </a:ext>
            </a:extLst>
          </p:cNvPr>
          <p:cNvPicPr>
            <a:picLocks noChangeAspect="1"/>
          </p:cNvPicPr>
          <p:nvPr/>
        </p:nvPicPr>
        <p:blipFill>
          <a:blip r:embed="rId3"/>
          <a:stretch>
            <a:fillRect/>
          </a:stretch>
        </p:blipFill>
        <p:spPr>
          <a:xfrm>
            <a:off x="363975" y="1003640"/>
            <a:ext cx="6249272" cy="2229161"/>
          </a:xfrm>
          <a:prstGeom prst="rect">
            <a:avLst/>
          </a:prstGeom>
        </p:spPr>
      </p:pic>
      <p:pic>
        <p:nvPicPr>
          <p:cNvPr id="2" name="Picture 1">
            <a:extLst>
              <a:ext uri="{FF2B5EF4-FFF2-40B4-BE49-F238E27FC236}">
                <a16:creationId xmlns:a16="http://schemas.microsoft.com/office/drawing/2014/main" id="{27E025B9-8DBD-4B8A-D822-4085D9D55AD8}"/>
              </a:ext>
            </a:extLst>
          </p:cNvPr>
          <p:cNvPicPr>
            <a:picLocks noChangeAspect="1"/>
          </p:cNvPicPr>
          <p:nvPr/>
        </p:nvPicPr>
        <p:blipFill>
          <a:blip r:embed="rId4"/>
          <a:stretch>
            <a:fillRect/>
          </a:stretch>
        </p:blipFill>
        <p:spPr>
          <a:xfrm>
            <a:off x="94753" y="3755956"/>
            <a:ext cx="9486198" cy="719390"/>
          </a:xfrm>
          <a:prstGeom prst="rect">
            <a:avLst/>
          </a:prstGeom>
        </p:spPr>
      </p:pic>
      <p:sp>
        <p:nvSpPr>
          <p:cNvPr id="372" name="Google Shape;372;p52"/>
          <p:cNvSpPr txBox="1">
            <a:spLocks noGrp="1"/>
          </p:cNvSpPr>
          <p:nvPr>
            <p:ph type="title"/>
          </p:nvPr>
        </p:nvSpPr>
        <p:spPr>
          <a:xfrm>
            <a:off x="228600" y="177790"/>
            <a:ext cx="10515600" cy="535487"/>
          </a:xfrm>
          <a:prstGeom prst="rect">
            <a:avLst/>
          </a:prstGeom>
          <a:noFill/>
          <a:ln>
            <a:noFill/>
          </a:ln>
        </p:spPr>
        <p:txBody>
          <a:bodyPr spcFirstLastPara="1" wrap="square" lIns="91400" tIns="45675" rIns="91400" bIns="45675" anchor="ctr" anchorCtr="0">
            <a:spAutoFit/>
          </a:bodyPr>
          <a:lstStyle/>
          <a:p>
            <a:pPr marL="0" lvl="0" indent="0" algn="l" rtl="0">
              <a:lnSpc>
                <a:spcPct val="90000"/>
              </a:lnSpc>
              <a:spcBef>
                <a:spcPts val="0"/>
              </a:spcBef>
              <a:spcAft>
                <a:spcPts val="0"/>
              </a:spcAft>
              <a:buClr>
                <a:schemeClr val="dk1"/>
              </a:buClr>
              <a:buSzPts val="2300"/>
              <a:buFont typeface="Georgia"/>
              <a:buNone/>
            </a:pPr>
            <a:r>
              <a:rPr lang="en-US" sz="3200" b="1">
                <a:latin typeface="Times New Roman"/>
                <a:ea typeface="Times New Roman"/>
                <a:cs typeface="Times New Roman"/>
                <a:sym typeface="Times New Roman"/>
              </a:rPr>
              <a:t>Model Building </a:t>
            </a:r>
            <a:endParaRPr/>
          </a:p>
        </p:txBody>
      </p:sp>
      <p:pic>
        <p:nvPicPr>
          <p:cNvPr id="373" name="Google Shape;373;p52"/>
          <p:cNvPicPr preferRelativeResize="0"/>
          <p:nvPr/>
        </p:nvPicPr>
        <p:blipFill rotWithShape="1">
          <a:blip r:embed="rId5">
            <a:alphaModFix/>
          </a:blip>
          <a:srcRect/>
          <a:stretch/>
        </p:blipFill>
        <p:spPr>
          <a:xfrm>
            <a:off x="9580951" y="6040102"/>
            <a:ext cx="2592012" cy="805375"/>
          </a:xfrm>
          <a:prstGeom prst="rect">
            <a:avLst/>
          </a:prstGeom>
          <a:noFill/>
          <a:ln>
            <a:noFill/>
          </a:ln>
        </p:spPr>
      </p:pic>
      <p:sp>
        <p:nvSpPr>
          <p:cNvPr id="374" name="Google Shape;374;p52"/>
          <p:cNvSpPr txBox="1"/>
          <p:nvPr/>
        </p:nvSpPr>
        <p:spPr>
          <a:xfrm>
            <a:off x="1047750" y="1428750"/>
            <a:ext cx="10972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Calibri"/>
              <a:ea typeface="Calibri"/>
              <a:cs typeface="Calibri"/>
              <a:sym typeface="Calibri"/>
            </a:endParaRPr>
          </a:p>
        </p:txBody>
      </p:sp>
      <p:sp>
        <p:nvSpPr>
          <p:cNvPr id="376" name="Google Shape;376;p52"/>
          <p:cNvSpPr txBox="1"/>
          <p:nvPr/>
        </p:nvSpPr>
        <p:spPr>
          <a:xfrm>
            <a:off x="6248194" y="921498"/>
            <a:ext cx="6137409" cy="3211618"/>
          </a:xfrm>
          <a:prstGeom prst="rect">
            <a:avLst/>
          </a:prstGeom>
          <a:noFill/>
          <a:ln>
            <a:noFill/>
          </a:ln>
        </p:spPr>
        <p:txBody>
          <a:bodyPr spcFirstLastPara="1" wrap="square" lIns="91425" tIns="91425" rIns="91425" bIns="91425" anchor="t" anchorCtr="0">
            <a:spAutoFit/>
          </a:bodyPr>
          <a:lstStyle/>
          <a:p>
            <a:pPr marL="0" marR="0">
              <a:lnSpc>
                <a:spcPct val="107000"/>
              </a:lnSpc>
              <a:spcBef>
                <a:spcPts val="0"/>
              </a:spcBef>
              <a:spcAft>
                <a:spcPts val="800"/>
              </a:spcAft>
            </a:pPr>
            <a:r>
              <a:rPr lang="en-US" sz="800" kern="0" dirty="0">
                <a:solidFill>
                  <a:srgbClr val="FF0000"/>
                </a:solidFill>
                <a:effectLst/>
                <a:highlight>
                  <a:srgbClr val="FFFFFF"/>
                </a:highlight>
                <a:latin typeface="Courier New" panose="02070309020205020404" pitchFamily="49" charset="0"/>
                <a:ea typeface="Times New Roman" panose="02020603050405020304" pitchFamily="18" charset="0"/>
                <a:cs typeface="Arial" panose="020B0604020202020204" pitchFamily="34" charset="0"/>
              </a:rPr>
              <a:t>Model yolov8 epochs 50   </a:t>
            </a:r>
            <a:endParaRPr lang="en-US" sz="800" kern="100" dirty="0">
              <a:effectLst/>
              <a:latin typeface="Aptos" panose="020B0004020202020204" pitchFamily="34" charset="0"/>
              <a:ea typeface="Aptos" panose="020B0004020202020204" pitchFamily="34" charset="0"/>
              <a:cs typeface="Arial" panose="020B0604020202020204" pitchFamily="34" charset="0"/>
            </a:endParaRPr>
          </a:p>
          <a:p>
            <a:pPr marL="0" marR="0">
              <a:lnSpc>
                <a:spcPct val="107000"/>
              </a:lnSpc>
              <a:spcBef>
                <a:spcPts val="0"/>
              </a:spcBef>
              <a:spcAft>
                <a:spcPts val="800"/>
              </a:spcAft>
            </a:pPr>
            <a:r>
              <a:rPr lang="en-US" sz="800" kern="0" dirty="0">
                <a:solidFill>
                  <a:srgbClr val="212121"/>
                </a:solidFill>
                <a:effectLst/>
                <a:highlight>
                  <a:srgbClr val="FFFFFF"/>
                </a:highlight>
                <a:latin typeface="Courier New" panose="02070309020205020404" pitchFamily="49" charset="0"/>
                <a:ea typeface="Times New Roman" panose="02020603050405020304" pitchFamily="18" charset="0"/>
                <a:cs typeface="Arial" panose="020B0604020202020204" pitchFamily="34" charset="0"/>
              </a:rPr>
              <a:t>Model summary (fused): 168 layers, 11128293 parameters, 0 gradients, 28.5 GFLOPs</a:t>
            </a:r>
            <a:endParaRPr lang="en-US" sz="800" kern="100" dirty="0">
              <a:effectLst/>
              <a:latin typeface="Aptos" panose="020B0004020202020204" pitchFamily="34" charset="0"/>
              <a:ea typeface="Aptos" panose="020B0004020202020204" pitchFamily="34" charset="0"/>
              <a:cs typeface="Arial" panose="020B0604020202020204" pitchFamily="34" charset="0"/>
            </a:endParaRPr>
          </a:p>
          <a:p>
            <a:pPr marL="0" marR="0">
              <a:lnSpc>
                <a:spcPct val="107000"/>
              </a:lnSpc>
              <a:spcBef>
                <a:spcPts val="0"/>
              </a:spcBef>
              <a:spcAft>
                <a:spcPts val="800"/>
              </a:spcAft>
            </a:pPr>
            <a:r>
              <a:rPr lang="en-US" sz="800" kern="0" dirty="0">
                <a:solidFill>
                  <a:srgbClr val="212121"/>
                </a:solidFill>
                <a:effectLst/>
                <a:highlight>
                  <a:srgbClr val="FFFFFF"/>
                </a:highlight>
                <a:latin typeface="Courier New" panose="02070309020205020404" pitchFamily="49" charset="0"/>
                <a:ea typeface="Times New Roman" panose="02020603050405020304" pitchFamily="18" charset="0"/>
                <a:cs typeface="Arial" panose="020B0604020202020204" pitchFamily="34" charset="0"/>
              </a:rPr>
              <a:t>                 Class     Images  Instances      Box(P          R      mAP50  mAP50-95):</a:t>
            </a:r>
          </a:p>
          <a:p>
            <a:pPr marL="0" marR="0">
              <a:lnSpc>
                <a:spcPct val="107000"/>
              </a:lnSpc>
              <a:spcBef>
                <a:spcPts val="0"/>
              </a:spcBef>
              <a:spcAft>
                <a:spcPts val="800"/>
              </a:spcAft>
            </a:pPr>
            <a:r>
              <a:rPr lang="en-US" sz="800" kern="0" dirty="0">
                <a:solidFill>
                  <a:srgbClr val="212121"/>
                </a:solidFill>
                <a:effectLst/>
                <a:highlight>
                  <a:srgbClr val="FFFFFF"/>
                </a:highlight>
                <a:latin typeface="Courier New" panose="02070309020205020404" pitchFamily="49" charset="0"/>
                <a:ea typeface="Times New Roman" panose="02020603050405020304" pitchFamily="18" charset="0"/>
                <a:cs typeface="Arial" panose="020B0604020202020204" pitchFamily="34" charset="0"/>
              </a:rPr>
              <a:t> 100% 5/5 [00:10&lt;00:00,  2.09s/it]</a:t>
            </a:r>
            <a:endParaRPr lang="en-US" sz="800" kern="100" dirty="0">
              <a:effectLst/>
              <a:latin typeface="Aptos" panose="020B0004020202020204" pitchFamily="34" charset="0"/>
              <a:ea typeface="Aptos" panose="020B0004020202020204" pitchFamily="34" charset="0"/>
              <a:cs typeface="Arial" panose="020B0604020202020204" pitchFamily="34" charset="0"/>
            </a:endParaRPr>
          </a:p>
          <a:p>
            <a:pPr marL="0" marR="0">
              <a:lnSpc>
                <a:spcPct val="107000"/>
              </a:lnSpc>
              <a:spcBef>
                <a:spcPts val="0"/>
              </a:spcBef>
              <a:spcAft>
                <a:spcPts val="800"/>
              </a:spcAft>
            </a:pPr>
            <a:r>
              <a:rPr lang="en-US" sz="800" kern="0" dirty="0">
                <a:solidFill>
                  <a:srgbClr val="212121"/>
                </a:solidFill>
                <a:effectLst/>
                <a:highlight>
                  <a:srgbClr val="FFFFFF"/>
                </a:highlight>
                <a:latin typeface="Courier New" panose="02070309020205020404" pitchFamily="49" charset="0"/>
                <a:ea typeface="Times New Roman" panose="02020603050405020304" pitchFamily="18" charset="0"/>
                <a:cs typeface="Arial" panose="020B0604020202020204" pitchFamily="34" charset="0"/>
              </a:rPr>
              <a:t>                   all        158        413      0.505      0.404      </a:t>
            </a:r>
            <a:r>
              <a:rPr lang="en-US" sz="800" kern="0" dirty="0">
                <a:solidFill>
                  <a:srgbClr val="FF0000"/>
                </a:solidFill>
                <a:effectLst/>
                <a:highlight>
                  <a:srgbClr val="FFFFFF"/>
                </a:highlight>
                <a:latin typeface="Courier New" panose="02070309020205020404" pitchFamily="49" charset="0"/>
                <a:ea typeface="Times New Roman" panose="02020603050405020304" pitchFamily="18" charset="0"/>
                <a:cs typeface="Arial" panose="020B0604020202020204" pitchFamily="34" charset="0"/>
              </a:rPr>
              <a:t>0.402</a:t>
            </a:r>
            <a:r>
              <a:rPr lang="en-US" sz="800" kern="0" dirty="0">
                <a:solidFill>
                  <a:srgbClr val="212121"/>
                </a:solidFill>
                <a:effectLst/>
                <a:highlight>
                  <a:srgbClr val="FFFFFF"/>
                </a:highlight>
                <a:latin typeface="Courier New" panose="02070309020205020404" pitchFamily="49" charset="0"/>
                <a:ea typeface="Times New Roman" panose="02020603050405020304" pitchFamily="18" charset="0"/>
                <a:cs typeface="Arial" panose="020B0604020202020204" pitchFamily="34" charset="0"/>
              </a:rPr>
              <a:t>      </a:t>
            </a:r>
            <a:r>
              <a:rPr lang="en-US" sz="800" kern="0" dirty="0">
                <a:solidFill>
                  <a:srgbClr val="FF0000"/>
                </a:solidFill>
                <a:effectLst/>
                <a:highlight>
                  <a:srgbClr val="FFFFFF"/>
                </a:highlight>
                <a:latin typeface="Courier New" panose="02070309020205020404" pitchFamily="49" charset="0"/>
                <a:ea typeface="Times New Roman" panose="02020603050405020304" pitchFamily="18" charset="0"/>
                <a:cs typeface="Arial" panose="020B0604020202020204" pitchFamily="34" charset="0"/>
              </a:rPr>
              <a:t>0.323</a:t>
            </a:r>
            <a:endParaRPr lang="en-US" sz="800" kern="100" dirty="0">
              <a:solidFill>
                <a:srgbClr val="FF0000"/>
              </a:solidFill>
              <a:effectLst/>
              <a:latin typeface="Aptos" panose="020B0004020202020204" pitchFamily="34" charset="0"/>
              <a:ea typeface="Aptos" panose="020B0004020202020204" pitchFamily="34" charset="0"/>
              <a:cs typeface="Arial" panose="020B0604020202020204" pitchFamily="34" charset="0"/>
            </a:endParaRPr>
          </a:p>
          <a:p>
            <a:pPr marL="0" marR="0">
              <a:lnSpc>
                <a:spcPct val="107000"/>
              </a:lnSpc>
              <a:spcBef>
                <a:spcPts val="0"/>
              </a:spcBef>
              <a:spcAft>
                <a:spcPts val="800"/>
              </a:spcAft>
            </a:pPr>
            <a:r>
              <a:rPr lang="en-US" sz="800" kern="0" dirty="0">
                <a:solidFill>
                  <a:srgbClr val="212121"/>
                </a:solidFill>
                <a:effectLst/>
                <a:highlight>
                  <a:srgbClr val="FFFFFF"/>
                </a:highlight>
                <a:latin typeface="Courier New" panose="02070309020205020404" pitchFamily="49" charset="0"/>
                <a:ea typeface="Times New Roman" panose="02020603050405020304" pitchFamily="18" charset="0"/>
                <a:cs typeface="Arial" panose="020B0604020202020204" pitchFamily="34" charset="0"/>
              </a:rPr>
              <a:t>             Bird Drop        158         52          0          0    0.00966    0.00325</a:t>
            </a:r>
            <a:endParaRPr lang="en-US" sz="800" kern="100" dirty="0">
              <a:effectLst/>
              <a:latin typeface="Aptos" panose="020B0004020202020204" pitchFamily="34" charset="0"/>
              <a:ea typeface="Aptos" panose="020B0004020202020204" pitchFamily="34" charset="0"/>
              <a:cs typeface="Arial" panose="020B0604020202020204" pitchFamily="34" charset="0"/>
            </a:endParaRPr>
          </a:p>
          <a:p>
            <a:pPr marL="0" marR="0">
              <a:lnSpc>
                <a:spcPct val="107000"/>
              </a:lnSpc>
              <a:spcBef>
                <a:spcPts val="0"/>
              </a:spcBef>
              <a:spcAft>
                <a:spcPts val="800"/>
              </a:spcAft>
            </a:pPr>
            <a:r>
              <a:rPr lang="en-US" sz="800" kern="0" dirty="0">
                <a:solidFill>
                  <a:srgbClr val="212121"/>
                </a:solidFill>
                <a:effectLst/>
                <a:highlight>
                  <a:srgbClr val="FFFFFF"/>
                </a:highlight>
                <a:latin typeface="Courier New" panose="02070309020205020404" pitchFamily="49" charset="0"/>
                <a:ea typeface="Times New Roman" panose="02020603050405020304" pitchFamily="18" charset="0"/>
                <a:cs typeface="Arial" panose="020B0604020202020204" pitchFamily="34" charset="0"/>
              </a:rPr>
              <a:t>             Defective        158        149      0.747      0.826      0.829      0.773</a:t>
            </a:r>
            <a:endParaRPr lang="en-US" sz="800" kern="100" dirty="0">
              <a:effectLst/>
              <a:latin typeface="Aptos" panose="020B0004020202020204" pitchFamily="34" charset="0"/>
              <a:ea typeface="Aptos" panose="020B0004020202020204" pitchFamily="34" charset="0"/>
              <a:cs typeface="Arial" panose="020B0604020202020204" pitchFamily="34" charset="0"/>
            </a:endParaRPr>
          </a:p>
          <a:p>
            <a:pPr marL="0" marR="0">
              <a:lnSpc>
                <a:spcPct val="107000"/>
              </a:lnSpc>
              <a:spcBef>
                <a:spcPts val="0"/>
              </a:spcBef>
              <a:spcAft>
                <a:spcPts val="800"/>
              </a:spcAft>
            </a:pPr>
            <a:r>
              <a:rPr lang="en-US" sz="800" kern="0" dirty="0">
                <a:solidFill>
                  <a:srgbClr val="212121"/>
                </a:solidFill>
                <a:effectLst/>
                <a:highlight>
                  <a:srgbClr val="FFFFFF"/>
                </a:highlight>
                <a:latin typeface="Courier New" panose="02070309020205020404" pitchFamily="49" charset="0"/>
                <a:ea typeface="Times New Roman" panose="02020603050405020304" pitchFamily="18" charset="0"/>
                <a:cs typeface="Arial" panose="020B0604020202020204" pitchFamily="34" charset="0"/>
              </a:rPr>
              <a:t>                 Dusty        158         26      0.345      0.269       0.23      0.212</a:t>
            </a:r>
            <a:endParaRPr lang="en-US" sz="800" kern="100" dirty="0">
              <a:effectLst/>
              <a:latin typeface="Aptos" panose="020B0004020202020204" pitchFamily="34" charset="0"/>
              <a:ea typeface="Aptos" panose="020B0004020202020204" pitchFamily="34" charset="0"/>
              <a:cs typeface="Arial" panose="020B0604020202020204" pitchFamily="34" charset="0"/>
            </a:endParaRPr>
          </a:p>
          <a:p>
            <a:pPr marL="0" marR="0">
              <a:lnSpc>
                <a:spcPct val="107000"/>
              </a:lnSpc>
              <a:spcBef>
                <a:spcPts val="0"/>
              </a:spcBef>
              <a:spcAft>
                <a:spcPts val="800"/>
              </a:spcAft>
            </a:pPr>
            <a:r>
              <a:rPr lang="en-US" sz="800" kern="0" dirty="0">
                <a:solidFill>
                  <a:srgbClr val="212121"/>
                </a:solidFill>
                <a:effectLst/>
                <a:highlight>
                  <a:srgbClr val="FFFFFF"/>
                </a:highlight>
                <a:latin typeface="Courier New" panose="02070309020205020404" pitchFamily="49" charset="0"/>
                <a:ea typeface="Times New Roman" panose="02020603050405020304" pitchFamily="18" charset="0"/>
                <a:cs typeface="Arial" panose="020B0604020202020204" pitchFamily="34" charset="0"/>
              </a:rPr>
              <a:t>     Electrical Damage        158         23      0.661      0.348      0.348      0.215</a:t>
            </a:r>
            <a:endParaRPr lang="en-US" sz="800" kern="100" dirty="0">
              <a:effectLst/>
              <a:latin typeface="Aptos" panose="020B0004020202020204" pitchFamily="34" charset="0"/>
              <a:ea typeface="Aptos" panose="020B0004020202020204" pitchFamily="34" charset="0"/>
              <a:cs typeface="Arial" panose="020B0604020202020204" pitchFamily="34" charset="0"/>
            </a:endParaRPr>
          </a:p>
          <a:p>
            <a:pPr marL="0" marR="0">
              <a:lnSpc>
                <a:spcPct val="107000"/>
              </a:lnSpc>
              <a:spcBef>
                <a:spcPts val="0"/>
              </a:spcBef>
              <a:spcAft>
                <a:spcPts val="800"/>
              </a:spcAft>
            </a:pPr>
            <a:r>
              <a:rPr lang="en-US" sz="800" kern="0" dirty="0">
                <a:solidFill>
                  <a:srgbClr val="212121"/>
                </a:solidFill>
                <a:effectLst/>
                <a:highlight>
                  <a:srgbClr val="FFFFFF"/>
                </a:highlight>
                <a:latin typeface="Courier New" panose="02070309020205020404" pitchFamily="49" charset="0"/>
                <a:ea typeface="Times New Roman" panose="02020603050405020304" pitchFamily="18" charset="0"/>
                <a:cs typeface="Arial" panose="020B0604020202020204" pitchFamily="34" charset="0"/>
              </a:rPr>
              <a:t>         Non Defective        158         70      0.716      0.757      0.786      0.631</a:t>
            </a:r>
            <a:endParaRPr lang="en-US" sz="800" kern="100" dirty="0">
              <a:effectLst/>
              <a:latin typeface="Aptos" panose="020B0004020202020204" pitchFamily="34" charset="0"/>
              <a:ea typeface="Aptos" panose="020B0004020202020204" pitchFamily="34" charset="0"/>
              <a:cs typeface="Arial" panose="020B0604020202020204" pitchFamily="34" charset="0"/>
            </a:endParaRPr>
          </a:p>
          <a:p>
            <a:pPr marL="0" marR="0">
              <a:lnSpc>
                <a:spcPct val="107000"/>
              </a:lnSpc>
              <a:spcBef>
                <a:spcPts val="0"/>
              </a:spcBef>
              <a:spcAft>
                <a:spcPts val="800"/>
              </a:spcAft>
            </a:pPr>
            <a:r>
              <a:rPr lang="en-US" sz="800" kern="0" dirty="0">
                <a:solidFill>
                  <a:srgbClr val="212121"/>
                </a:solidFill>
                <a:effectLst/>
                <a:highlight>
                  <a:srgbClr val="FFFFFF"/>
                </a:highlight>
                <a:latin typeface="Courier New" panose="02070309020205020404" pitchFamily="49" charset="0"/>
                <a:ea typeface="Times New Roman" panose="02020603050405020304" pitchFamily="18" charset="0"/>
                <a:cs typeface="Arial" panose="020B0604020202020204" pitchFamily="34" charset="0"/>
              </a:rPr>
              <a:t>       Physical Damage        158         71      0.627      0.352      0.387      0.318</a:t>
            </a:r>
            <a:endParaRPr lang="en-US" sz="800" kern="100" dirty="0">
              <a:effectLst/>
              <a:latin typeface="Aptos" panose="020B0004020202020204" pitchFamily="34" charset="0"/>
              <a:ea typeface="Aptos" panose="020B0004020202020204" pitchFamily="34" charset="0"/>
              <a:cs typeface="Arial" panose="020B0604020202020204" pitchFamily="34" charset="0"/>
            </a:endParaRPr>
          </a:p>
          <a:p>
            <a:pPr marL="0" marR="0">
              <a:lnSpc>
                <a:spcPct val="107000"/>
              </a:lnSpc>
              <a:spcBef>
                <a:spcPts val="0"/>
              </a:spcBef>
              <a:spcAft>
                <a:spcPts val="800"/>
              </a:spcAft>
            </a:pPr>
            <a:r>
              <a:rPr lang="en-US" sz="800" kern="0" dirty="0">
                <a:solidFill>
                  <a:srgbClr val="212121"/>
                </a:solidFill>
                <a:effectLst/>
                <a:highlight>
                  <a:srgbClr val="FFFFFF"/>
                </a:highlight>
                <a:latin typeface="Courier New" panose="02070309020205020404" pitchFamily="49" charset="0"/>
                <a:ea typeface="Times New Roman" panose="02020603050405020304" pitchFamily="18" charset="0"/>
                <a:cs typeface="Arial" panose="020B0604020202020204" pitchFamily="34" charset="0"/>
              </a:rPr>
              <a:t>                  Snow        158         22      0.441      0.273      0.223       0.11</a:t>
            </a:r>
            <a:endParaRPr lang="en-US" sz="800" kern="100" dirty="0">
              <a:effectLst/>
              <a:latin typeface="Aptos" panose="020B0004020202020204" pitchFamily="34" charset="0"/>
              <a:ea typeface="Aptos" panose="020B0004020202020204" pitchFamily="34" charset="0"/>
              <a:cs typeface="Arial" panose="020B0604020202020204" pitchFamily="34" charset="0"/>
            </a:endParaRPr>
          </a:p>
          <a:p>
            <a:pPr marL="0" lvl="0" indent="0" algn="l" rtl="0">
              <a:spcBef>
                <a:spcPts val="0"/>
              </a:spcBef>
              <a:spcAft>
                <a:spcPts val="0"/>
              </a:spcAft>
              <a:buNone/>
            </a:pPr>
            <a:endParaRPr dirty="0">
              <a:latin typeface="Calibri"/>
              <a:ea typeface="Calibri"/>
              <a:cs typeface="Calibri"/>
              <a:sym typeface="Calibri"/>
            </a:endParaRPr>
          </a:p>
        </p:txBody>
      </p:sp>
      <p:sp>
        <p:nvSpPr>
          <p:cNvPr id="378" name="Google Shape;378;p52"/>
          <p:cNvSpPr txBox="1"/>
          <p:nvPr/>
        </p:nvSpPr>
        <p:spPr>
          <a:xfrm>
            <a:off x="804575" y="5727775"/>
            <a:ext cx="11034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Calibri"/>
              <a:ea typeface="Calibri"/>
              <a:cs typeface="Calibri"/>
              <a:sym typeface="Calibri"/>
            </a:endParaRPr>
          </a:p>
        </p:txBody>
      </p:sp>
      <mc:AlternateContent xmlns:mc="http://schemas.openxmlformats.org/markup-compatibility/2006">
        <mc:Choice xmlns:p14="http://schemas.microsoft.com/office/powerpoint/2010/main" Requires="p14">
          <p:contentPart p14:bwMode="auto" r:id="rId6">
            <p14:nvContentPartPr>
              <p14:cNvPr id="5" name="Ink 4">
                <a:extLst>
                  <a:ext uri="{FF2B5EF4-FFF2-40B4-BE49-F238E27FC236}">
                    <a16:creationId xmlns:a16="http://schemas.microsoft.com/office/drawing/2014/main" id="{36718139-8110-9881-C108-BAF1EF5074A0}"/>
                  </a:ext>
                </a:extLst>
              </p14:cNvPr>
              <p14:cNvContentPartPr/>
              <p14:nvPr/>
            </p14:nvContentPartPr>
            <p14:xfrm>
              <a:off x="6573024" y="3703176"/>
              <a:ext cx="1800" cy="360"/>
            </p14:xfrm>
          </p:contentPart>
        </mc:Choice>
        <mc:Fallback>
          <p:pic>
            <p:nvPicPr>
              <p:cNvPr id="5" name="Ink 4">
                <a:extLst>
                  <a:ext uri="{FF2B5EF4-FFF2-40B4-BE49-F238E27FC236}">
                    <a16:creationId xmlns:a16="http://schemas.microsoft.com/office/drawing/2014/main" id="{36718139-8110-9881-C108-BAF1EF5074A0}"/>
                  </a:ext>
                </a:extLst>
              </p:cNvPr>
              <p:cNvPicPr/>
              <p:nvPr/>
            </p:nvPicPr>
            <p:blipFill>
              <a:blip r:embed="rId7"/>
              <a:stretch>
                <a:fillRect/>
              </a:stretch>
            </p:blipFill>
            <p:spPr>
              <a:xfrm>
                <a:off x="6566904" y="3697056"/>
                <a:ext cx="14040" cy="1260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6" name="Ink 5">
                <a:extLst>
                  <a:ext uri="{FF2B5EF4-FFF2-40B4-BE49-F238E27FC236}">
                    <a16:creationId xmlns:a16="http://schemas.microsoft.com/office/drawing/2014/main" id="{42DDCF2D-C7E0-43BC-9B7D-C06728A6E22C}"/>
                  </a:ext>
                </a:extLst>
              </p14:cNvPr>
              <p14:cNvContentPartPr/>
              <p14:nvPr/>
            </p14:nvContentPartPr>
            <p14:xfrm>
              <a:off x="2552544" y="2377162"/>
              <a:ext cx="1365840" cy="28800"/>
            </p14:xfrm>
          </p:contentPart>
        </mc:Choice>
        <mc:Fallback>
          <p:pic>
            <p:nvPicPr>
              <p:cNvPr id="6" name="Ink 5">
                <a:extLst>
                  <a:ext uri="{FF2B5EF4-FFF2-40B4-BE49-F238E27FC236}">
                    <a16:creationId xmlns:a16="http://schemas.microsoft.com/office/drawing/2014/main" id="{42DDCF2D-C7E0-43BC-9B7D-C06728A6E22C}"/>
                  </a:ext>
                </a:extLst>
              </p:cNvPr>
              <p:cNvPicPr/>
              <p:nvPr/>
            </p:nvPicPr>
            <p:blipFill>
              <a:blip r:embed="rId9"/>
              <a:stretch>
                <a:fillRect/>
              </a:stretch>
            </p:blipFill>
            <p:spPr>
              <a:xfrm>
                <a:off x="2546424" y="2371042"/>
                <a:ext cx="1378080" cy="41040"/>
              </a:xfrm>
              <a:prstGeom prst="rect">
                <a:avLst/>
              </a:prstGeom>
            </p:spPr>
          </p:pic>
        </mc:Fallback>
      </mc:AlternateContent>
      <p:grpSp>
        <p:nvGrpSpPr>
          <p:cNvPr id="10" name="Group 9">
            <a:extLst>
              <a:ext uri="{FF2B5EF4-FFF2-40B4-BE49-F238E27FC236}">
                <a16:creationId xmlns:a16="http://schemas.microsoft.com/office/drawing/2014/main" id="{C6D3D757-C2A4-5A1D-DAAE-24554A3612B9}"/>
              </a:ext>
            </a:extLst>
          </p:cNvPr>
          <p:cNvGrpSpPr/>
          <p:nvPr/>
        </p:nvGrpSpPr>
        <p:grpSpPr>
          <a:xfrm>
            <a:off x="2556504" y="2340802"/>
            <a:ext cx="1319760" cy="65160"/>
            <a:chOff x="5162544" y="3658536"/>
            <a:chExt cx="1319760" cy="65160"/>
          </a:xfrm>
        </p:grpSpPr>
        <mc:AlternateContent xmlns:mc="http://schemas.openxmlformats.org/markup-compatibility/2006">
          <mc:Choice xmlns:p14="http://schemas.microsoft.com/office/powerpoint/2010/main" Requires="p14">
            <p:contentPart p14:bwMode="auto" r:id="rId10">
              <p14:nvContentPartPr>
                <p14:cNvPr id="8" name="Ink 7">
                  <a:extLst>
                    <a:ext uri="{FF2B5EF4-FFF2-40B4-BE49-F238E27FC236}">
                      <a16:creationId xmlns:a16="http://schemas.microsoft.com/office/drawing/2014/main" id="{085459D9-9DFB-E21F-D638-8C9C0CD4C51D}"/>
                    </a:ext>
                  </a:extLst>
                </p14:cNvPr>
                <p14:cNvContentPartPr/>
                <p14:nvPr/>
              </p14:nvContentPartPr>
              <p14:xfrm>
                <a:off x="5200704" y="3658536"/>
                <a:ext cx="1281600" cy="65160"/>
              </p14:xfrm>
            </p:contentPart>
          </mc:Choice>
          <mc:Fallback>
            <p:pic>
              <p:nvPicPr>
                <p:cNvPr id="8" name="Ink 7">
                  <a:extLst>
                    <a:ext uri="{FF2B5EF4-FFF2-40B4-BE49-F238E27FC236}">
                      <a16:creationId xmlns:a16="http://schemas.microsoft.com/office/drawing/2014/main" id="{085459D9-9DFB-E21F-D638-8C9C0CD4C51D}"/>
                    </a:ext>
                  </a:extLst>
                </p:cNvPr>
                <p:cNvPicPr/>
                <p:nvPr/>
              </p:nvPicPr>
              <p:blipFill>
                <a:blip r:embed="rId11"/>
                <a:stretch>
                  <a:fillRect/>
                </a:stretch>
              </p:blipFill>
              <p:spPr>
                <a:xfrm>
                  <a:off x="5194584" y="3652416"/>
                  <a:ext cx="1293840" cy="7740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9" name="Ink 8">
                  <a:extLst>
                    <a:ext uri="{FF2B5EF4-FFF2-40B4-BE49-F238E27FC236}">
                      <a16:creationId xmlns:a16="http://schemas.microsoft.com/office/drawing/2014/main" id="{410D7A1D-3A4B-D058-D481-C9450AC6AFF5}"/>
                    </a:ext>
                  </a:extLst>
                </p14:cNvPr>
                <p14:cNvContentPartPr/>
                <p14:nvPr/>
              </p14:nvContentPartPr>
              <p14:xfrm>
                <a:off x="5162544" y="3693816"/>
                <a:ext cx="40680" cy="360"/>
              </p14:xfrm>
            </p:contentPart>
          </mc:Choice>
          <mc:Fallback>
            <p:pic>
              <p:nvPicPr>
                <p:cNvPr id="9" name="Ink 8">
                  <a:extLst>
                    <a:ext uri="{FF2B5EF4-FFF2-40B4-BE49-F238E27FC236}">
                      <a16:creationId xmlns:a16="http://schemas.microsoft.com/office/drawing/2014/main" id="{410D7A1D-3A4B-D058-D481-C9450AC6AFF5}"/>
                    </a:ext>
                  </a:extLst>
                </p:cNvPr>
                <p:cNvPicPr/>
                <p:nvPr/>
              </p:nvPicPr>
              <p:blipFill>
                <a:blip r:embed="rId13"/>
                <a:stretch>
                  <a:fillRect/>
                </a:stretch>
              </p:blipFill>
              <p:spPr>
                <a:xfrm>
                  <a:off x="5156424" y="3687696"/>
                  <a:ext cx="52920" cy="12600"/>
                </a:xfrm>
                <a:prstGeom prst="rect">
                  <a:avLst/>
                </a:prstGeom>
              </p:spPr>
            </p:pic>
          </mc:Fallback>
        </mc:AlternateContent>
      </p:grpSp>
      <p:pic>
        <p:nvPicPr>
          <p:cNvPr id="12" name="Picture 11">
            <a:extLst>
              <a:ext uri="{FF2B5EF4-FFF2-40B4-BE49-F238E27FC236}">
                <a16:creationId xmlns:a16="http://schemas.microsoft.com/office/drawing/2014/main" id="{8835EBA2-183D-7340-B980-19D194756A55}"/>
              </a:ext>
            </a:extLst>
          </p:cNvPr>
          <p:cNvPicPr>
            <a:picLocks noChangeAspect="1"/>
          </p:cNvPicPr>
          <p:nvPr/>
        </p:nvPicPr>
        <p:blipFill>
          <a:blip r:embed="rId14"/>
          <a:stretch>
            <a:fillRect/>
          </a:stretch>
        </p:blipFill>
        <p:spPr>
          <a:xfrm>
            <a:off x="353425" y="4524297"/>
            <a:ext cx="5004436" cy="1809905"/>
          </a:xfrm>
          <a:prstGeom prst="rect">
            <a:avLst/>
          </a:prstGeom>
        </p:spPr>
      </p:pic>
      <p:pic>
        <p:nvPicPr>
          <p:cNvPr id="14" name="Picture 13">
            <a:extLst>
              <a:ext uri="{FF2B5EF4-FFF2-40B4-BE49-F238E27FC236}">
                <a16:creationId xmlns:a16="http://schemas.microsoft.com/office/drawing/2014/main" id="{8706D5DB-2877-6C8A-6F4C-2BA976D00998}"/>
              </a:ext>
            </a:extLst>
          </p:cNvPr>
          <p:cNvPicPr>
            <a:picLocks noChangeAspect="1"/>
          </p:cNvPicPr>
          <p:nvPr/>
        </p:nvPicPr>
        <p:blipFill>
          <a:blip r:embed="rId15"/>
          <a:stretch>
            <a:fillRect/>
          </a:stretch>
        </p:blipFill>
        <p:spPr>
          <a:xfrm>
            <a:off x="5357861" y="4475346"/>
            <a:ext cx="4330177" cy="201569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4"/>
          <p:cNvSpPr txBox="1">
            <a:spLocks noGrp="1"/>
          </p:cNvSpPr>
          <p:nvPr>
            <p:ph type="title"/>
          </p:nvPr>
        </p:nvSpPr>
        <p:spPr>
          <a:xfrm>
            <a:off x="242944" y="192204"/>
            <a:ext cx="10515600" cy="535491"/>
          </a:xfrm>
          <a:prstGeom prst="rect">
            <a:avLst/>
          </a:prstGeom>
          <a:noFill/>
          <a:ln>
            <a:noFill/>
          </a:ln>
        </p:spPr>
        <p:txBody>
          <a:bodyPr spcFirstLastPara="1" wrap="square" lIns="91425" tIns="45675" rIns="91425" bIns="45675" anchor="ctr" anchorCtr="0">
            <a:spAutoFit/>
          </a:bodyPr>
          <a:lstStyle/>
          <a:p>
            <a:pPr marL="0" lvl="0" indent="0" algn="l" rtl="0">
              <a:lnSpc>
                <a:spcPct val="90000"/>
              </a:lnSpc>
              <a:spcBef>
                <a:spcPts val="0"/>
              </a:spcBef>
              <a:spcAft>
                <a:spcPts val="0"/>
              </a:spcAft>
              <a:buClr>
                <a:schemeClr val="dk1"/>
              </a:buClr>
              <a:buSzPts val="2300"/>
              <a:buFont typeface="Georgia"/>
              <a:buNone/>
            </a:pPr>
            <a:r>
              <a:rPr lang="en-US" sz="3200" b="1">
                <a:latin typeface="Times New Roman"/>
                <a:ea typeface="Times New Roman"/>
                <a:cs typeface="Times New Roman"/>
                <a:sym typeface="Times New Roman"/>
              </a:rPr>
              <a:t>Project Leadership</a:t>
            </a:r>
            <a:endParaRPr b="1">
              <a:latin typeface="Times New Roman"/>
              <a:ea typeface="Times New Roman"/>
              <a:cs typeface="Times New Roman"/>
              <a:sym typeface="Times New Roman"/>
            </a:endParaRPr>
          </a:p>
        </p:txBody>
      </p:sp>
      <p:sp>
        <p:nvSpPr>
          <p:cNvPr id="115" name="Google Shape;115;p4"/>
          <p:cNvSpPr txBox="1"/>
          <p:nvPr/>
        </p:nvSpPr>
        <p:spPr>
          <a:xfrm>
            <a:off x="242944" y="860611"/>
            <a:ext cx="3537600" cy="492400"/>
          </a:xfrm>
          <a:prstGeom prst="rect">
            <a:avLst/>
          </a:prstGeom>
          <a:noFill/>
          <a:ln>
            <a:noFill/>
          </a:ln>
        </p:spPr>
        <p:txBody>
          <a:bodyPr spcFirstLastPara="1" wrap="square" lIns="121875" tIns="60925" rIns="121875" bIns="60925" anchor="t" anchorCtr="0">
            <a:spAutoFit/>
          </a:bodyPr>
          <a:lstStyle/>
          <a:p>
            <a:pPr marL="0" marR="0" lvl="0" indent="0" algn="l" rtl="0">
              <a:lnSpc>
                <a:spcPct val="100000"/>
              </a:lnSpc>
              <a:spcBef>
                <a:spcPts val="0"/>
              </a:spcBef>
              <a:spcAft>
                <a:spcPts val="0"/>
              </a:spcAft>
              <a:buNone/>
            </a:pPr>
            <a:endParaRPr sz="2400" b="0" i="0" u="none" strike="noStrike" cap="none">
              <a:solidFill>
                <a:srgbClr val="000000"/>
              </a:solidFill>
              <a:latin typeface="Times New Roman"/>
              <a:ea typeface="Times New Roman"/>
              <a:cs typeface="Times New Roman"/>
              <a:sym typeface="Times New Roman"/>
            </a:endParaRPr>
          </a:p>
        </p:txBody>
      </p:sp>
      <p:pic>
        <p:nvPicPr>
          <p:cNvPr id="116" name="Google Shape;116;p4"/>
          <p:cNvPicPr preferRelativeResize="0"/>
          <p:nvPr/>
        </p:nvPicPr>
        <p:blipFill rotWithShape="1">
          <a:blip r:embed="rId3">
            <a:alphaModFix/>
          </a:blip>
          <a:srcRect/>
          <a:stretch/>
        </p:blipFill>
        <p:spPr>
          <a:xfrm>
            <a:off x="9915533" y="6151968"/>
            <a:ext cx="2276467" cy="706033"/>
          </a:xfrm>
          <a:prstGeom prst="rect">
            <a:avLst/>
          </a:prstGeom>
          <a:noFill/>
          <a:ln>
            <a:noFill/>
          </a:ln>
        </p:spPr>
      </p:pic>
      <p:pic>
        <p:nvPicPr>
          <p:cNvPr id="117" name="Google Shape;117;p4"/>
          <p:cNvPicPr preferRelativeResize="0"/>
          <p:nvPr/>
        </p:nvPicPr>
        <p:blipFill rotWithShape="1">
          <a:blip r:embed="rId4">
            <a:alphaModFix/>
          </a:blip>
          <a:srcRect/>
          <a:stretch/>
        </p:blipFill>
        <p:spPr>
          <a:xfrm>
            <a:off x="500400" y="1329459"/>
            <a:ext cx="1372825" cy="1353769"/>
          </a:xfrm>
          <a:prstGeom prst="ellipse">
            <a:avLst/>
          </a:prstGeom>
          <a:noFill/>
          <a:ln w="63500" cap="rnd" cmpd="sng">
            <a:solidFill>
              <a:srgbClr val="333333"/>
            </a:solidFill>
            <a:prstDash val="solid"/>
            <a:round/>
            <a:headEnd type="none" w="sm" len="sm"/>
            <a:tailEnd type="none" w="sm" len="sm"/>
          </a:ln>
          <a:effectLst>
            <a:outerShdw blurRad="381000" dist="292100" dir="5400000" sx="-80000" sy="-18000" rotWithShape="0">
              <a:srgbClr val="000000">
                <a:alpha val="21176"/>
              </a:srgbClr>
            </a:outerShdw>
          </a:effectLst>
        </p:spPr>
      </p:pic>
      <p:sp>
        <p:nvSpPr>
          <p:cNvPr id="118" name="Google Shape;118;p4"/>
          <p:cNvSpPr/>
          <p:nvPr/>
        </p:nvSpPr>
        <p:spPr>
          <a:xfrm>
            <a:off x="2035714" y="1463041"/>
            <a:ext cx="4012389" cy="1107056"/>
          </a:xfrm>
          <a:prstGeom prst="roundRect">
            <a:avLst>
              <a:gd name="adj" fmla="val 16667"/>
            </a:avLst>
          </a:prstGeom>
          <a:solidFill>
            <a:srgbClr val="FFFFFF"/>
          </a:solidFill>
          <a:ln w="12700" cap="flat" cmpd="sng">
            <a:solidFill>
              <a:srgbClr val="4472C4"/>
            </a:solidFill>
            <a:prstDash val="solid"/>
            <a:miter lim="800000"/>
            <a:headEnd type="none" w="sm" len="sm"/>
            <a:tailEnd type="none" w="sm" len="sm"/>
          </a:ln>
        </p:spPr>
        <p:txBody>
          <a:bodyPr spcFirstLastPara="1" wrap="square" lIns="121875" tIns="60925" rIns="121875" bIns="60925" anchor="ctr" anchorCtr="0">
            <a:noAutofit/>
          </a:bodyPr>
          <a:lstStyle/>
          <a:p>
            <a:pPr marL="0" marR="0" lvl="0" indent="0" algn="l" rtl="0">
              <a:lnSpc>
                <a:spcPct val="100000"/>
              </a:lnSpc>
              <a:spcBef>
                <a:spcPts val="0"/>
              </a:spcBef>
              <a:spcAft>
                <a:spcPts val="0"/>
              </a:spcAft>
              <a:buNone/>
            </a:pPr>
            <a:r>
              <a:rPr lang="en-US" sz="2000" b="0" i="0" u="none" strike="noStrike" cap="none">
                <a:solidFill>
                  <a:srgbClr val="000000"/>
                </a:solidFill>
                <a:latin typeface="Times New Roman"/>
                <a:ea typeface="Times New Roman"/>
                <a:cs typeface="Times New Roman"/>
                <a:sym typeface="Times New Roman"/>
              </a:rPr>
              <a:t>Sharat Manikonda</a:t>
            </a:r>
            <a:endParaRPr sz="2000" b="0" i="0" u="none" strike="noStrike" cap="none">
              <a:solidFill>
                <a:srgbClr val="000000"/>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None/>
            </a:pPr>
            <a:r>
              <a:rPr lang="en-US" sz="1900" b="0" i="0" u="none" strike="noStrike" cap="none">
                <a:solidFill>
                  <a:srgbClr val="000000"/>
                </a:solidFill>
                <a:latin typeface="Times New Roman"/>
                <a:ea typeface="Times New Roman"/>
                <a:cs typeface="Times New Roman"/>
                <a:sym typeface="Times New Roman"/>
              </a:rPr>
              <a:t>Director at Innodatatics and Sponsor</a:t>
            </a:r>
            <a:endParaRPr sz="1900" b="1" i="0" u="none" strike="noStrike" cap="none">
              <a:solidFill>
                <a:srgbClr val="000000"/>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None/>
            </a:pPr>
            <a:r>
              <a:rPr lang="en-US" sz="1400" b="1" i="0" u="sng" strike="noStrike" cap="none">
                <a:solidFill>
                  <a:srgbClr val="2E75B5"/>
                </a:solidFill>
                <a:latin typeface="Times New Roman"/>
                <a:ea typeface="Times New Roman"/>
                <a:cs typeface="Times New Roman"/>
                <a:sym typeface="Times New Roman"/>
                <a:hlinkClick r:id="rId5">
                  <a:extLst>
                    <a:ext uri="{A12FA001-AC4F-418D-AE19-62706E023703}">
                      <ahyp:hlinkClr xmlns:ahyp="http://schemas.microsoft.com/office/drawing/2018/hyperlinkcolor" val="tx"/>
                    </a:ext>
                  </a:extLst>
                </a:hlinkClick>
              </a:rPr>
              <a:t>linkedin.com/in/sharat-chandra</a:t>
            </a:r>
            <a:endParaRPr sz="1400" b="1" i="0" u="none" strike="noStrike" cap="none">
              <a:solidFill>
                <a:srgbClr val="2E75B5"/>
              </a:solidFill>
              <a:latin typeface="Times New Roman"/>
              <a:ea typeface="Times New Roman"/>
              <a:cs typeface="Times New Roman"/>
              <a:sym typeface="Times New Roman"/>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sp>
        <p:nvSpPr>
          <p:cNvPr id="410" name="Google Shape;410;p55"/>
          <p:cNvSpPr txBox="1">
            <a:spLocks noGrp="1"/>
          </p:cNvSpPr>
          <p:nvPr>
            <p:ph type="title"/>
          </p:nvPr>
        </p:nvSpPr>
        <p:spPr>
          <a:xfrm>
            <a:off x="228600" y="177790"/>
            <a:ext cx="10515600" cy="535487"/>
          </a:xfrm>
          <a:prstGeom prst="rect">
            <a:avLst/>
          </a:prstGeom>
          <a:noFill/>
          <a:ln>
            <a:noFill/>
          </a:ln>
        </p:spPr>
        <p:txBody>
          <a:bodyPr spcFirstLastPara="1" wrap="square" lIns="91400" tIns="45675" rIns="91400" bIns="45675" anchor="ctr" anchorCtr="0">
            <a:spAutoFit/>
          </a:bodyPr>
          <a:lstStyle/>
          <a:p>
            <a:pPr marL="0" lvl="0" indent="0" algn="l" rtl="0">
              <a:lnSpc>
                <a:spcPct val="90000"/>
              </a:lnSpc>
              <a:spcBef>
                <a:spcPts val="0"/>
              </a:spcBef>
              <a:spcAft>
                <a:spcPts val="0"/>
              </a:spcAft>
              <a:buClr>
                <a:schemeClr val="dk1"/>
              </a:buClr>
              <a:buSzPts val="2300"/>
              <a:buFont typeface="Georgia"/>
              <a:buNone/>
            </a:pPr>
            <a:r>
              <a:rPr lang="en-US" sz="3200" b="1">
                <a:latin typeface="Times New Roman"/>
                <a:ea typeface="Times New Roman"/>
                <a:cs typeface="Times New Roman"/>
                <a:sym typeface="Times New Roman"/>
              </a:rPr>
              <a:t>Model Accuracy Comparison</a:t>
            </a:r>
            <a:endParaRPr sz="3200"/>
          </a:p>
        </p:txBody>
      </p:sp>
      <p:pic>
        <p:nvPicPr>
          <p:cNvPr id="411" name="Google Shape;411;p55"/>
          <p:cNvPicPr preferRelativeResize="0"/>
          <p:nvPr/>
        </p:nvPicPr>
        <p:blipFill rotWithShape="1">
          <a:blip r:embed="rId3">
            <a:alphaModFix/>
          </a:blip>
          <a:srcRect/>
          <a:stretch/>
        </p:blipFill>
        <p:spPr>
          <a:xfrm>
            <a:off x="9580951" y="6040102"/>
            <a:ext cx="2592012" cy="805375"/>
          </a:xfrm>
          <a:prstGeom prst="rect">
            <a:avLst/>
          </a:prstGeom>
          <a:noFill/>
          <a:ln>
            <a:noFill/>
          </a:ln>
        </p:spPr>
      </p:pic>
      <p:sp>
        <p:nvSpPr>
          <p:cNvPr id="2" name="TextBox 1">
            <a:extLst>
              <a:ext uri="{FF2B5EF4-FFF2-40B4-BE49-F238E27FC236}">
                <a16:creationId xmlns:a16="http://schemas.microsoft.com/office/drawing/2014/main" id="{107AD528-E148-3C7A-E567-9B320EE3FF10}"/>
              </a:ext>
            </a:extLst>
          </p:cNvPr>
          <p:cNvSpPr txBox="1"/>
          <p:nvPr/>
        </p:nvSpPr>
        <p:spPr>
          <a:xfrm>
            <a:off x="228601" y="1060704"/>
            <a:ext cx="5650992" cy="2030171"/>
          </a:xfrm>
          <a:prstGeom prst="rect">
            <a:avLst/>
          </a:prstGeom>
          <a:noFill/>
        </p:spPr>
        <p:txBody>
          <a:bodyPr wrap="square" rtlCol="0">
            <a:spAutoFit/>
          </a:bodyPr>
          <a:lstStyle/>
          <a:p>
            <a:pPr marL="0" marR="0">
              <a:lnSpc>
                <a:spcPct val="107000"/>
              </a:lnSpc>
              <a:spcBef>
                <a:spcPts val="0"/>
              </a:spcBef>
              <a:spcAft>
                <a:spcPts val="0"/>
              </a:spcAft>
            </a:pPr>
            <a:r>
              <a:rPr lang="en-US" sz="800" kern="0" dirty="0">
                <a:solidFill>
                  <a:srgbClr val="212121"/>
                </a:solidFill>
                <a:effectLst/>
                <a:highlight>
                  <a:srgbClr val="FFFFFF"/>
                </a:highlight>
                <a:latin typeface="Courier New" panose="02070309020205020404" pitchFamily="49" charset="0"/>
                <a:ea typeface="Times New Roman" panose="02020603050405020304" pitchFamily="18" charset="0"/>
                <a:cs typeface="Arial" panose="020B0604020202020204" pitchFamily="34" charset="0"/>
              </a:rPr>
              <a:t>Yolov8   25 epochs</a:t>
            </a:r>
            <a:endParaRPr lang="en-US" sz="800" kern="100" dirty="0">
              <a:effectLst/>
              <a:latin typeface="Aptos" panose="020B0004020202020204" pitchFamily="34" charset="0"/>
              <a:ea typeface="Aptos" panose="020B0004020202020204" pitchFamily="34" charset="0"/>
              <a:cs typeface="Arial" panose="020B0604020202020204" pitchFamily="34" charset="0"/>
            </a:endParaRPr>
          </a:p>
          <a:p>
            <a:pPr marL="0" marR="0">
              <a:lnSpc>
                <a:spcPct val="107000"/>
              </a:lnSpc>
              <a:spcBef>
                <a:spcPts val="0"/>
              </a:spcBef>
              <a:spcAft>
                <a:spcPts val="0"/>
              </a:spcAft>
            </a:pPr>
            <a:r>
              <a:rPr lang="en-US" sz="800" kern="0" dirty="0">
                <a:solidFill>
                  <a:srgbClr val="212121"/>
                </a:solidFill>
                <a:effectLst/>
                <a:highlight>
                  <a:srgbClr val="FFFFFF"/>
                </a:highlight>
                <a:latin typeface="Courier New" panose="02070309020205020404" pitchFamily="49" charset="0"/>
                <a:ea typeface="Times New Roman" panose="02020603050405020304" pitchFamily="18" charset="0"/>
                <a:cs typeface="Arial" panose="020B0604020202020204" pitchFamily="34" charset="0"/>
              </a:rPr>
              <a:t> </a:t>
            </a:r>
            <a:endParaRPr lang="en-US" sz="800" kern="100" dirty="0">
              <a:effectLst/>
              <a:latin typeface="Aptos" panose="020B0004020202020204" pitchFamily="34" charset="0"/>
              <a:ea typeface="Aptos" panose="020B0004020202020204" pitchFamily="34" charset="0"/>
              <a:cs typeface="Arial" panose="020B0604020202020204" pitchFamily="34" charset="0"/>
            </a:endParaRPr>
          </a:p>
          <a:p>
            <a:pPr marL="0" marR="0">
              <a:lnSpc>
                <a:spcPct val="107000"/>
              </a:lnSpc>
              <a:spcBef>
                <a:spcPts val="0"/>
              </a:spcBef>
              <a:spcAft>
                <a:spcPts val="0"/>
              </a:spcAft>
            </a:pPr>
            <a:r>
              <a:rPr lang="en-US" sz="800" kern="0" dirty="0">
                <a:solidFill>
                  <a:srgbClr val="212121"/>
                </a:solidFill>
                <a:effectLst/>
                <a:highlight>
                  <a:srgbClr val="FFFFFF"/>
                </a:highlight>
                <a:latin typeface="Courier New" panose="02070309020205020404" pitchFamily="49" charset="0"/>
                <a:ea typeface="Times New Roman" panose="02020603050405020304" pitchFamily="18" charset="0"/>
                <a:cs typeface="Arial" panose="020B0604020202020204" pitchFamily="34" charset="0"/>
              </a:rPr>
              <a:t>Model summary (fused): 168 layers, 11128293 parameters, 0 gradients, 28.5 GFLOPs</a:t>
            </a:r>
            <a:endParaRPr lang="en-US" sz="800" kern="100" dirty="0">
              <a:effectLst/>
              <a:latin typeface="Aptos" panose="020B0004020202020204" pitchFamily="34" charset="0"/>
              <a:ea typeface="Aptos" panose="020B0004020202020204" pitchFamily="34" charset="0"/>
              <a:cs typeface="Arial" panose="020B0604020202020204" pitchFamily="34" charset="0"/>
            </a:endParaRPr>
          </a:p>
          <a:p>
            <a:pPr marL="0" marR="0">
              <a:lnSpc>
                <a:spcPct val="107000"/>
              </a:lnSpc>
              <a:spcBef>
                <a:spcPts val="0"/>
              </a:spcBef>
              <a:spcAft>
                <a:spcPts val="0"/>
              </a:spcAft>
            </a:pPr>
            <a:r>
              <a:rPr lang="en-US" sz="800" kern="0" dirty="0">
                <a:solidFill>
                  <a:srgbClr val="212121"/>
                </a:solidFill>
                <a:effectLst/>
                <a:highlight>
                  <a:srgbClr val="FFFFFF"/>
                </a:highlight>
                <a:latin typeface="Courier New" panose="02070309020205020404" pitchFamily="49" charset="0"/>
                <a:ea typeface="Times New Roman" panose="02020603050405020304" pitchFamily="18" charset="0"/>
                <a:cs typeface="Arial" panose="020B0604020202020204" pitchFamily="34" charset="0"/>
              </a:rPr>
              <a:t>                 Class     Images  Instances      Box(P          R      mAP50  mAP50-95):</a:t>
            </a:r>
          </a:p>
          <a:p>
            <a:pPr marL="0" marR="0">
              <a:lnSpc>
                <a:spcPct val="107000"/>
              </a:lnSpc>
              <a:spcBef>
                <a:spcPts val="0"/>
              </a:spcBef>
              <a:spcAft>
                <a:spcPts val="0"/>
              </a:spcAft>
            </a:pPr>
            <a:r>
              <a:rPr lang="en-US" sz="800" kern="0" dirty="0">
                <a:solidFill>
                  <a:srgbClr val="212121"/>
                </a:solidFill>
                <a:effectLst/>
                <a:highlight>
                  <a:srgbClr val="FFFFFF"/>
                </a:highlight>
                <a:latin typeface="Courier New" panose="02070309020205020404" pitchFamily="49" charset="0"/>
                <a:ea typeface="Times New Roman" panose="02020603050405020304" pitchFamily="18" charset="0"/>
                <a:cs typeface="Arial" panose="020B0604020202020204" pitchFamily="34" charset="0"/>
              </a:rPr>
              <a:t> 100% 6/6 [00:14&lt;00:00,  2.38s/it]</a:t>
            </a:r>
            <a:endParaRPr lang="en-US" sz="800" kern="100" dirty="0">
              <a:effectLst/>
              <a:latin typeface="Aptos" panose="020B0004020202020204" pitchFamily="34" charset="0"/>
              <a:ea typeface="Aptos" panose="020B0004020202020204" pitchFamily="34" charset="0"/>
              <a:cs typeface="Arial" panose="020B0604020202020204" pitchFamily="34" charset="0"/>
            </a:endParaRPr>
          </a:p>
          <a:p>
            <a:pPr marL="0" marR="0">
              <a:lnSpc>
                <a:spcPct val="107000"/>
              </a:lnSpc>
              <a:spcBef>
                <a:spcPts val="0"/>
              </a:spcBef>
              <a:spcAft>
                <a:spcPts val="0"/>
              </a:spcAft>
            </a:pPr>
            <a:r>
              <a:rPr lang="en-US" sz="800" kern="0" dirty="0">
                <a:solidFill>
                  <a:srgbClr val="212121"/>
                </a:solidFill>
                <a:effectLst/>
                <a:highlight>
                  <a:srgbClr val="FFFFFF"/>
                </a:highlight>
                <a:latin typeface="Courier New" panose="02070309020205020404" pitchFamily="49" charset="0"/>
                <a:ea typeface="Times New Roman" panose="02020603050405020304" pitchFamily="18" charset="0"/>
                <a:cs typeface="Arial" panose="020B0604020202020204" pitchFamily="34" charset="0"/>
              </a:rPr>
              <a:t>                   all        174       1283      0.325      0.269      </a:t>
            </a:r>
            <a:r>
              <a:rPr lang="en-US" sz="800" kern="0" dirty="0">
                <a:solidFill>
                  <a:srgbClr val="FF0000"/>
                </a:solidFill>
                <a:effectLst/>
                <a:highlight>
                  <a:srgbClr val="FFFFFF"/>
                </a:highlight>
                <a:latin typeface="Courier New" panose="02070309020205020404" pitchFamily="49" charset="0"/>
                <a:ea typeface="Times New Roman" panose="02020603050405020304" pitchFamily="18" charset="0"/>
                <a:cs typeface="Arial" panose="020B0604020202020204" pitchFamily="34" charset="0"/>
              </a:rPr>
              <a:t>0.209</a:t>
            </a:r>
            <a:r>
              <a:rPr lang="en-US" sz="800" kern="0" dirty="0">
                <a:solidFill>
                  <a:srgbClr val="212121"/>
                </a:solidFill>
                <a:effectLst/>
                <a:highlight>
                  <a:srgbClr val="FFFFFF"/>
                </a:highlight>
                <a:latin typeface="Courier New" panose="02070309020205020404" pitchFamily="49" charset="0"/>
                <a:ea typeface="Times New Roman" panose="02020603050405020304" pitchFamily="18" charset="0"/>
                <a:cs typeface="Arial" panose="020B0604020202020204" pitchFamily="34" charset="0"/>
              </a:rPr>
              <a:t>      </a:t>
            </a:r>
            <a:r>
              <a:rPr lang="en-US" sz="800" kern="0" dirty="0">
                <a:solidFill>
                  <a:srgbClr val="FF0000"/>
                </a:solidFill>
                <a:effectLst/>
                <a:highlight>
                  <a:srgbClr val="FFFFFF"/>
                </a:highlight>
                <a:latin typeface="Courier New" panose="02070309020205020404" pitchFamily="49" charset="0"/>
                <a:ea typeface="Times New Roman" panose="02020603050405020304" pitchFamily="18" charset="0"/>
                <a:cs typeface="Arial" panose="020B0604020202020204" pitchFamily="34" charset="0"/>
              </a:rPr>
              <a:t>0.139</a:t>
            </a:r>
            <a:endParaRPr lang="en-US" sz="800" kern="100" dirty="0">
              <a:solidFill>
                <a:srgbClr val="FF0000"/>
              </a:solidFill>
              <a:effectLst/>
              <a:latin typeface="Aptos" panose="020B0004020202020204" pitchFamily="34" charset="0"/>
              <a:ea typeface="Aptos" panose="020B0004020202020204" pitchFamily="34" charset="0"/>
              <a:cs typeface="Arial" panose="020B0604020202020204" pitchFamily="34" charset="0"/>
            </a:endParaRPr>
          </a:p>
          <a:p>
            <a:pPr marL="0" marR="0">
              <a:lnSpc>
                <a:spcPct val="107000"/>
              </a:lnSpc>
              <a:spcBef>
                <a:spcPts val="0"/>
              </a:spcBef>
              <a:spcAft>
                <a:spcPts val="0"/>
              </a:spcAft>
            </a:pPr>
            <a:r>
              <a:rPr lang="en-US" sz="800" kern="0" dirty="0">
                <a:solidFill>
                  <a:srgbClr val="212121"/>
                </a:solidFill>
                <a:effectLst/>
                <a:highlight>
                  <a:srgbClr val="FFFFFF"/>
                </a:highlight>
                <a:latin typeface="Courier New" panose="02070309020205020404" pitchFamily="49" charset="0"/>
                <a:ea typeface="Times New Roman" panose="02020603050405020304" pitchFamily="18" charset="0"/>
                <a:cs typeface="Arial" panose="020B0604020202020204" pitchFamily="34" charset="0"/>
              </a:rPr>
              <a:t>             Bird Drop        174        234       0.23      0.265       0.15     0.0552</a:t>
            </a:r>
            <a:endParaRPr lang="en-US" sz="800" kern="100" dirty="0">
              <a:effectLst/>
              <a:latin typeface="Aptos" panose="020B0004020202020204" pitchFamily="34" charset="0"/>
              <a:ea typeface="Aptos" panose="020B0004020202020204" pitchFamily="34" charset="0"/>
              <a:cs typeface="Arial" panose="020B0604020202020204" pitchFamily="34" charset="0"/>
            </a:endParaRPr>
          </a:p>
          <a:p>
            <a:pPr marL="0" marR="0">
              <a:lnSpc>
                <a:spcPct val="107000"/>
              </a:lnSpc>
              <a:spcBef>
                <a:spcPts val="0"/>
              </a:spcBef>
              <a:spcAft>
                <a:spcPts val="0"/>
              </a:spcAft>
            </a:pPr>
            <a:r>
              <a:rPr lang="en-US" sz="800" kern="0" dirty="0">
                <a:solidFill>
                  <a:srgbClr val="212121"/>
                </a:solidFill>
                <a:effectLst/>
                <a:highlight>
                  <a:srgbClr val="FFFFFF"/>
                </a:highlight>
                <a:latin typeface="Courier New" panose="02070309020205020404" pitchFamily="49" charset="0"/>
                <a:ea typeface="Times New Roman" panose="02020603050405020304" pitchFamily="18" charset="0"/>
                <a:cs typeface="Arial" panose="020B0604020202020204" pitchFamily="34" charset="0"/>
              </a:rPr>
              <a:t>             Defective        174        219      0.438      0.584      0.397      0.308</a:t>
            </a:r>
            <a:endParaRPr lang="en-US" sz="800" kern="100" dirty="0">
              <a:effectLst/>
              <a:latin typeface="Aptos" panose="020B0004020202020204" pitchFamily="34" charset="0"/>
              <a:ea typeface="Aptos" panose="020B0004020202020204" pitchFamily="34" charset="0"/>
              <a:cs typeface="Arial" panose="020B0604020202020204" pitchFamily="34" charset="0"/>
            </a:endParaRPr>
          </a:p>
          <a:p>
            <a:pPr marL="0" marR="0">
              <a:lnSpc>
                <a:spcPct val="107000"/>
              </a:lnSpc>
              <a:spcBef>
                <a:spcPts val="0"/>
              </a:spcBef>
              <a:spcAft>
                <a:spcPts val="0"/>
              </a:spcAft>
            </a:pPr>
            <a:r>
              <a:rPr lang="en-US" sz="800" kern="0" dirty="0">
                <a:solidFill>
                  <a:srgbClr val="212121"/>
                </a:solidFill>
                <a:effectLst/>
                <a:highlight>
                  <a:srgbClr val="FFFFFF"/>
                </a:highlight>
                <a:latin typeface="Courier New" panose="02070309020205020404" pitchFamily="49" charset="0"/>
                <a:ea typeface="Times New Roman" panose="02020603050405020304" pitchFamily="18" charset="0"/>
                <a:cs typeface="Arial" panose="020B0604020202020204" pitchFamily="34" charset="0"/>
              </a:rPr>
              <a:t>                 Dusty        174        158      0.238      0.154      0.157      0.108</a:t>
            </a:r>
            <a:endParaRPr lang="en-US" sz="800" kern="100" dirty="0">
              <a:effectLst/>
              <a:latin typeface="Aptos" panose="020B0004020202020204" pitchFamily="34" charset="0"/>
              <a:ea typeface="Aptos" panose="020B0004020202020204" pitchFamily="34" charset="0"/>
              <a:cs typeface="Arial" panose="020B0604020202020204" pitchFamily="34" charset="0"/>
            </a:endParaRPr>
          </a:p>
          <a:p>
            <a:pPr marL="0" marR="0">
              <a:lnSpc>
                <a:spcPct val="107000"/>
              </a:lnSpc>
              <a:spcBef>
                <a:spcPts val="0"/>
              </a:spcBef>
              <a:spcAft>
                <a:spcPts val="0"/>
              </a:spcAft>
            </a:pPr>
            <a:r>
              <a:rPr lang="en-US" sz="800" kern="0" dirty="0">
                <a:solidFill>
                  <a:srgbClr val="212121"/>
                </a:solidFill>
                <a:effectLst/>
                <a:highlight>
                  <a:srgbClr val="FFFFFF"/>
                </a:highlight>
                <a:latin typeface="Courier New" panose="02070309020205020404" pitchFamily="49" charset="0"/>
                <a:ea typeface="Times New Roman" panose="02020603050405020304" pitchFamily="18" charset="0"/>
                <a:cs typeface="Arial" panose="020B0604020202020204" pitchFamily="34" charset="0"/>
              </a:rPr>
              <a:t>     Electrical Damage        174         48      0.272      0.125      0.106     0.0541</a:t>
            </a:r>
            <a:endParaRPr lang="en-US" sz="800" kern="100" dirty="0">
              <a:effectLst/>
              <a:latin typeface="Aptos" panose="020B0004020202020204" pitchFamily="34" charset="0"/>
              <a:ea typeface="Aptos" panose="020B0004020202020204" pitchFamily="34" charset="0"/>
              <a:cs typeface="Arial" panose="020B0604020202020204" pitchFamily="34" charset="0"/>
            </a:endParaRPr>
          </a:p>
          <a:p>
            <a:pPr marL="0" marR="0">
              <a:lnSpc>
                <a:spcPct val="107000"/>
              </a:lnSpc>
              <a:spcBef>
                <a:spcPts val="0"/>
              </a:spcBef>
              <a:spcAft>
                <a:spcPts val="0"/>
              </a:spcAft>
            </a:pPr>
            <a:r>
              <a:rPr lang="en-US" sz="800" kern="0" dirty="0">
                <a:solidFill>
                  <a:srgbClr val="212121"/>
                </a:solidFill>
                <a:effectLst/>
                <a:highlight>
                  <a:srgbClr val="FFFFFF"/>
                </a:highlight>
                <a:latin typeface="Courier New" panose="02070309020205020404" pitchFamily="49" charset="0"/>
                <a:ea typeface="Times New Roman" panose="02020603050405020304" pitchFamily="18" charset="0"/>
                <a:cs typeface="Arial" panose="020B0604020202020204" pitchFamily="34" charset="0"/>
              </a:rPr>
              <a:t>         Non Defective        174        296      0.363      0.564      0.443      0.312</a:t>
            </a:r>
            <a:endParaRPr lang="en-US" sz="800" kern="100" dirty="0">
              <a:effectLst/>
              <a:latin typeface="Aptos" panose="020B0004020202020204" pitchFamily="34" charset="0"/>
              <a:ea typeface="Aptos" panose="020B0004020202020204" pitchFamily="34" charset="0"/>
              <a:cs typeface="Arial" panose="020B0604020202020204" pitchFamily="34" charset="0"/>
            </a:endParaRPr>
          </a:p>
          <a:p>
            <a:pPr marL="0" marR="0">
              <a:lnSpc>
                <a:spcPct val="107000"/>
              </a:lnSpc>
              <a:spcBef>
                <a:spcPts val="0"/>
              </a:spcBef>
              <a:spcAft>
                <a:spcPts val="0"/>
              </a:spcAft>
            </a:pPr>
            <a:r>
              <a:rPr lang="en-US" sz="800" kern="0" dirty="0">
                <a:solidFill>
                  <a:srgbClr val="212121"/>
                </a:solidFill>
                <a:effectLst/>
                <a:highlight>
                  <a:srgbClr val="FFFFFF"/>
                </a:highlight>
                <a:latin typeface="Courier New" panose="02070309020205020404" pitchFamily="49" charset="0"/>
                <a:ea typeface="Times New Roman" panose="02020603050405020304" pitchFamily="18" charset="0"/>
                <a:cs typeface="Arial" panose="020B0604020202020204" pitchFamily="34" charset="0"/>
              </a:rPr>
              <a:t>       Physical Damage        174        178      0.578      0.152      0.177      0.115</a:t>
            </a:r>
            <a:endParaRPr lang="en-US" sz="800" kern="100" dirty="0">
              <a:effectLst/>
              <a:latin typeface="Aptos" panose="020B0004020202020204" pitchFamily="34" charset="0"/>
              <a:ea typeface="Aptos" panose="020B0004020202020204" pitchFamily="34" charset="0"/>
              <a:cs typeface="Arial" panose="020B0604020202020204" pitchFamily="34" charset="0"/>
            </a:endParaRPr>
          </a:p>
          <a:p>
            <a:pPr marL="0" marR="0">
              <a:lnSpc>
                <a:spcPct val="107000"/>
              </a:lnSpc>
              <a:spcBef>
                <a:spcPts val="0"/>
              </a:spcBef>
              <a:spcAft>
                <a:spcPts val="800"/>
              </a:spcAft>
            </a:pPr>
            <a:r>
              <a:rPr lang="en-US" sz="800" kern="0" dirty="0">
                <a:solidFill>
                  <a:srgbClr val="212121"/>
                </a:solidFill>
                <a:effectLst/>
                <a:highlight>
                  <a:srgbClr val="FFFFFF"/>
                </a:highlight>
                <a:latin typeface="Courier New" panose="02070309020205020404" pitchFamily="49" charset="0"/>
                <a:ea typeface="Times New Roman" panose="02020603050405020304" pitchFamily="18" charset="0"/>
                <a:cs typeface="Arial" panose="020B0604020202020204" pitchFamily="34" charset="0"/>
              </a:rPr>
              <a:t>                  Snow        174        150      0.152       0.04     0.0346     0.0172</a:t>
            </a:r>
            <a:endParaRPr lang="en-US" sz="800" kern="100" dirty="0">
              <a:effectLst/>
              <a:latin typeface="Aptos" panose="020B0004020202020204" pitchFamily="34" charset="0"/>
              <a:ea typeface="Aptos" panose="020B0004020202020204" pitchFamily="34" charset="0"/>
              <a:cs typeface="Arial" panose="020B0604020202020204" pitchFamily="34" charset="0"/>
            </a:endParaRPr>
          </a:p>
          <a:p>
            <a:r>
              <a:rPr lang="en-US" sz="800" dirty="0">
                <a:solidFill>
                  <a:srgbClr val="212121"/>
                </a:solidFill>
                <a:effectLst/>
                <a:highlight>
                  <a:srgbClr val="FFFFFF"/>
                </a:highlight>
                <a:latin typeface="Courier New" panose="02070309020205020404" pitchFamily="49" charset="0"/>
                <a:ea typeface="Aptos" panose="020B0004020202020204" pitchFamily="34" charset="0"/>
              </a:rPr>
              <a:t>Speed: 1.0ms preprocess, 8.2ms inference, 0.0ms loss, 11.5ms postprocess per image</a:t>
            </a:r>
            <a:endParaRPr lang="en-US" sz="800" dirty="0"/>
          </a:p>
        </p:txBody>
      </p:sp>
      <p:sp>
        <p:nvSpPr>
          <p:cNvPr id="3" name="TextBox 2">
            <a:extLst>
              <a:ext uri="{FF2B5EF4-FFF2-40B4-BE49-F238E27FC236}">
                <a16:creationId xmlns:a16="http://schemas.microsoft.com/office/drawing/2014/main" id="{2955F9FD-3A46-A1A5-61D0-D53572D64575}"/>
              </a:ext>
            </a:extLst>
          </p:cNvPr>
          <p:cNvSpPr txBox="1"/>
          <p:nvPr/>
        </p:nvSpPr>
        <p:spPr>
          <a:xfrm>
            <a:off x="6012601" y="3850958"/>
            <a:ext cx="5035353" cy="2922338"/>
          </a:xfrm>
          <a:prstGeom prst="rect">
            <a:avLst/>
          </a:prstGeom>
          <a:noFill/>
        </p:spPr>
        <p:txBody>
          <a:bodyPr wrap="none" rtlCol="0">
            <a:spAutoFit/>
          </a:bodyPr>
          <a:lstStyle/>
          <a:p>
            <a:pPr marL="0" marR="0">
              <a:lnSpc>
                <a:spcPct val="107000"/>
              </a:lnSpc>
              <a:spcBef>
                <a:spcPts val="0"/>
              </a:spcBef>
              <a:spcAft>
                <a:spcPts val="800"/>
              </a:spcAft>
            </a:pPr>
            <a:r>
              <a:rPr lang="en-US" sz="700" kern="0" dirty="0">
                <a:solidFill>
                  <a:srgbClr val="212121"/>
                </a:solidFill>
                <a:effectLst/>
                <a:highlight>
                  <a:srgbClr val="FFFFFF"/>
                </a:highlight>
                <a:latin typeface="Courier New" panose="02070309020205020404" pitchFamily="49" charset="0"/>
                <a:ea typeface="Times New Roman" panose="02020603050405020304" pitchFamily="18" charset="0"/>
                <a:cs typeface="Arial" panose="020B0604020202020204" pitchFamily="34" charset="0"/>
              </a:rPr>
              <a:t>YOLOv8  epoch30</a:t>
            </a:r>
            <a:endParaRPr lang="en-US" sz="700" kern="100" dirty="0">
              <a:effectLst/>
              <a:latin typeface="Aptos" panose="020B0004020202020204" pitchFamily="34" charset="0"/>
              <a:ea typeface="Aptos" panose="020B0004020202020204" pitchFamily="34" charset="0"/>
              <a:cs typeface="Arial" panose="020B0604020202020204" pitchFamily="34" charset="0"/>
            </a:endParaRPr>
          </a:p>
          <a:p>
            <a:pPr marL="0" marR="0">
              <a:lnSpc>
                <a:spcPct val="107000"/>
              </a:lnSpc>
              <a:spcBef>
                <a:spcPts val="0"/>
              </a:spcBef>
              <a:spcAft>
                <a:spcPts val="800"/>
              </a:spcAft>
            </a:pPr>
            <a:r>
              <a:rPr lang="en-US" sz="700" kern="0" dirty="0">
                <a:solidFill>
                  <a:srgbClr val="212121"/>
                </a:solidFill>
                <a:effectLst/>
                <a:highlight>
                  <a:srgbClr val="FFFFFF"/>
                </a:highlight>
                <a:latin typeface="Courier New" panose="02070309020205020404" pitchFamily="49" charset="0"/>
                <a:ea typeface="Times New Roman" panose="02020603050405020304" pitchFamily="18" charset="0"/>
                <a:cs typeface="Arial" panose="020B0604020202020204" pitchFamily="34" charset="0"/>
              </a:rPr>
              <a:t>Model summary (fused): 168 layers, 11128293 parameters, 0 gradients, 28.5 GFLOPs</a:t>
            </a:r>
            <a:endParaRPr lang="en-US" sz="700" kern="100" dirty="0">
              <a:effectLst/>
              <a:latin typeface="Aptos" panose="020B0004020202020204" pitchFamily="34" charset="0"/>
              <a:ea typeface="Aptos" panose="020B0004020202020204" pitchFamily="34" charset="0"/>
              <a:cs typeface="Arial" panose="020B0604020202020204" pitchFamily="34" charset="0"/>
            </a:endParaRPr>
          </a:p>
          <a:p>
            <a:pPr marL="0" marR="0">
              <a:lnSpc>
                <a:spcPct val="107000"/>
              </a:lnSpc>
              <a:spcBef>
                <a:spcPts val="0"/>
              </a:spcBef>
              <a:spcAft>
                <a:spcPts val="800"/>
              </a:spcAft>
            </a:pPr>
            <a:r>
              <a:rPr lang="en-US" sz="700" kern="0" dirty="0">
                <a:solidFill>
                  <a:srgbClr val="212121"/>
                </a:solidFill>
                <a:effectLst/>
                <a:highlight>
                  <a:srgbClr val="FFFFFF"/>
                </a:highlight>
                <a:latin typeface="Courier New" panose="02070309020205020404" pitchFamily="49" charset="0"/>
                <a:ea typeface="Times New Roman" panose="02020603050405020304" pitchFamily="18" charset="0"/>
                <a:cs typeface="Arial" panose="020B0604020202020204" pitchFamily="34" charset="0"/>
              </a:rPr>
              <a:t>                 Class     Images  Instances      Box(P          R      mAP50  mAP50-95):</a:t>
            </a:r>
          </a:p>
          <a:p>
            <a:pPr marL="0" marR="0">
              <a:lnSpc>
                <a:spcPct val="107000"/>
              </a:lnSpc>
              <a:spcBef>
                <a:spcPts val="0"/>
              </a:spcBef>
              <a:spcAft>
                <a:spcPts val="800"/>
              </a:spcAft>
            </a:pPr>
            <a:r>
              <a:rPr lang="en-US" sz="700" kern="0" dirty="0">
                <a:solidFill>
                  <a:srgbClr val="212121"/>
                </a:solidFill>
                <a:effectLst/>
                <a:highlight>
                  <a:srgbClr val="FFFFFF"/>
                </a:highlight>
                <a:latin typeface="Courier New" panose="02070309020205020404" pitchFamily="49" charset="0"/>
                <a:ea typeface="Times New Roman" panose="02020603050405020304" pitchFamily="18" charset="0"/>
                <a:cs typeface="Arial" panose="020B0604020202020204" pitchFamily="34" charset="0"/>
              </a:rPr>
              <a:t> 100% 6/6 [00:12&lt;00:00,  2.12s/it]</a:t>
            </a:r>
            <a:endParaRPr lang="en-US" sz="700" kern="100" dirty="0">
              <a:effectLst/>
              <a:latin typeface="Aptos" panose="020B0004020202020204" pitchFamily="34" charset="0"/>
              <a:ea typeface="Aptos" panose="020B0004020202020204" pitchFamily="34" charset="0"/>
              <a:cs typeface="Arial" panose="020B0604020202020204" pitchFamily="34" charset="0"/>
            </a:endParaRPr>
          </a:p>
          <a:p>
            <a:pPr marL="0" marR="0">
              <a:lnSpc>
                <a:spcPct val="107000"/>
              </a:lnSpc>
              <a:spcBef>
                <a:spcPts val="0"/>
              </a:spcBef>
              <a:spcAft>
                <a:spcPts val="800"/>
              </a:spcAft>
            </a:pPr>
            <a:r>
              <a:rPr lang="en-US" sz="700" kern="0" dirty="0">
                <a:solidFill>
                  <a:srgbClr val="212121"/>
                </a:solidFill>
                <a:effectLst/>
                <a:highlight>
                  <a:srgbClr val="FFFFFF"/>
                </a:highlight>
                <a:latin typeface="Courier New" panose="02070309020205020404" pitchFamily="49" charset="0"/>
                <a:ea typeface="Times New Roman" panose="02020603050405020304" pitchFamily="18" charset="0"/>
                <a:cs typeface="Arial" panose="020B0604020202020204" pitchFamily="34" charset="0"/>
              </a:rPr>
              <a:t>                   all        174       1283      0.298      0.292      </a:t>
            </a:r>
            <a:r>
              <a:rPr lang="en-US" sz="700" kern="0" dirty="0">
                <a:solidFill>
                  <a:srgbClr val="FF0000"/>
                </a:solidFill>
                <a:effectLst/>
                <a:highlight>
                  <a:srgbClr val="FFFFFF"/>
                </a:highlight>
                <a:latin typeface="Courier New" panose="02070309020205020404" pitchFamily="49" charset="0"/>
                <a:ea typeface="Times New Roman" panose="02020603050405020304" pitchFamily="18" charset="0"/>
                <a:cs typeface="Arial" panose="020B0604020202020204" pitchFamily="34" charset="0"/>
              </a:rPr>
              <a:t>0.203      0.137</a:t>
            </a:r>
            <a:endParaRPr lang="en-US" sz="700" kern="100" dirty="0">
              <a:solidFill>
                <a:srgbClr val="FF0000"/>
              </a:solidFill>
              <a:effectLst/>
              <a:latin typeface="Aptos" panose="020B0004020202020204" pitchFamily="34" charset="0"/>
              <a:ea typeface="Aptos" panose="020B0004020202020204" pitchFamily="34" charset="0"/>
              <a:cs typeface="Arial" panose="020B0604020202020204" pitchFamily="34" charset="0"/>
            </a:endParaRPr>
          </a:p>
          <a:p>
            <a:pPr marL="0" marR="0">
              <a:lnSpc>
                <a:spcPct val="107000"/>
              </a:lnSpc>
              <a:spcBef>
                <a:spcPts val="0"/>
              </a:spcBef>
              <a:spcAft>
                <a:spcPts val="800"/>
              </a:spcAft>
            </a:pPr>
            <a:r>
              <a:rPr lang="en-US" sz="700" kern="0" dirty="0">
                <a:solidFill>
                  <a:srgbClr val="212121"/>
                </a:solidFill>
                <a:effectLst/>
                <a:highlight>
                  <a:srgbClr val="FFFFFF"/>
                </a:highlight>
                <a:latin typeface="Courier New" panose="02070309020205020404" pitchFamily="49" charset="0"/>
                <a:ea typeface="Times New Roman" panose="02020603050405020304" pitchFamily="18" charset="0"/>
                <a:cs typeface="Arial" panose="020B0604020202020204" pitchFamily="34" charset="0"/>
              </a:rPr>
              <a:t>             Bird Drop        174        234      0.246      0.205       0.14     0.0553</a:t>
            </a:r>
            <a:endParaRPr lang="en-US" sz="700" kern="100" dirty="0">
              <a:effectLst/>
              <a:latin typeface="Aptos" panose="020B0004020202020204" pitchFamily="34" charset="0"/>
              <a:ea typeface="Aptos" panose="020B0004020202020204" pitchFamily="34" charset="0"/>
              <a:cs typeface="Arial" panose="020B0604020202020204" pitchFamily="34" charset="0"/>
            </a:endParaRPr>
          </a:p>
          <a:p>
            <a:pPr marL="0" marR="0">
              <a:lnSpc>
                <a:spcPct val="107000"/>
              </a:lnSpc>
              <a:spcBef>
                <a:spcPts val="0"/>
              </a:spcBef>
              <a:spcAft>
                <a:spcPts val="800"/>
              </a:spcAft>
            </a:pPr>
            <a:r>
              <a:rPr lang="en-US" sz="700" kern="0" dirty="0">
                <a:solidFill>
                  <a:srgbClr val="212121"/>
                </a:solidFill>
                <a:effectLst/>
                <a:highlight>
                  <a:srgbClr val="FFFFFF"/>
                </a:highlight>
                <a:latin typeface="Courier New" panose="02070309020205020404" pitchFamily="49" charset="0"/>
                <a:ea typeface="Times New Roman" panose="02020603050405020304" pitchFamily="18" charset="0"/>
                <a:cs typeface="Arial" panose="020B0604020202020204" pitchFamily="34" charset="0"/>
              </a:rPr>
              <a:t>             Defective        174        219      0.419      0.594      0.379      0.295</a:t>
            </a:r>
            <a:endParaRPr lang="en-US" sz="700" kern="100" dirty="0">
              <a:effectLst/>
              <a:latin typeface="Aptos" panose="020B0004020202020204" pitchFamily="34" charset="0"/>
              <a:ea typeface="Aptos" panose="020B0004020202020204" pitchFamily="34" charset="0"/>
              <a:cs typeface="Arial" panose="020B0604020202020204" pitchFamily="34" charset="0"/>
            </a:endParaRPr>
          </a:p>
          <a:p>
            <a:pPr marL="0" marR="0">
              <a:lnSpc>
                <a:spcPct val="107000"/>
              </a:lnSpc>
              <a:spcBef>
                <a:spcPts val="0"/>
              </a:spcBef>
              <a:spcAft>
                <a:spcPts val="800"/>
              </a:spcAft>
            </a:pPr>
            <a:r>
              <a:rPr lang="en-US" sz="700" kern="0" dirty="0">
                <a:solidFill>
                  <a:srgbClr val="212121"/>
                </a:solidFill>
                <a:effectLst/>
                <a:highlight>
                  <a:srgbClr val="FFFFFF"/>
                </a:highlight>
                <a:latin typeface="Courier New" panose="02070309020205020404" pitchFamily="49" charset="0"/>
                <a:ea typeface="Times New Roman" panose="02020603050405020304" pitchFamily="18" charset="0"/>
                <a:cs typeface="Arial" panose="020B0604020202020204" pitchFamily="34" charset="0"/>
              </a:rPr>
              <a:t>                 Dusty        174        158      0.245      0.342      0.169      0.106</a:t>
            </a:r>
            <a:endParaRPr lang="en-US" sz="700" kern="100" dirty="0">
              <a:effectLst/>
              <a:latin typeface="Aptos" panose="020B0004020202020204" pitchFamily="34" charset="0"/>
              <a:ea typeface="Aptos" panose="020B0004020202020204" pitchFamily="34" charset="0"/>
              <a:cs typeface="Arial" panose="020B0604020202020204" pitchFamily="34" charset="0"/>
            </a:endParaRPr>
          </a:p>
          <a:p>
            <a:pPr marL="0" marR="0">
              <a:lnSpc>
                <a:spcPct val="107000"/>
              </a:lnSpc>
              <a:spcBef>
                <a:spcPts val="0"/>
              </a:spcBef>
              <a:spcAft>
                <a:spcPts val="800"/>
              </a:spcAft>
            </a:pPr>
            <a:r>
              <a:rPr lang="en-US" sz="700" kern="0" dirty="0">
                <a:solidFill>
                  <a:srgbClr val="212121"/>
                </a:solidFill>
                <a:effectLst/>
                <a:highlight>
                  <a:srgbClr val="FFFFFF"/>
                </a:highlight>
                <a:latin typeface="Courier New" panose="02070309020205020404" pitchFamily="49" charset="0"/>
                <a:ea typeface="Times New Roman" panose="02020603050405020304" pitchFamily="18" charset="0"/>
                <a:cs typeface="Arial" panose="020B0604020202020204" pitchFamily="34" charset="0"/>
              </a:rPr>
              <a:t>     Electrical Damage        174         48      0.163      0.125      0.126     0.0872</a:t>
            </a:r>
            <a:endParaRPr lang="en-US" sz="700" kern="100" dirty="0">
              <a:effectLst/>
              <a:latin typeface="Aptos" panose="020B0004020202020204" pitchFamily="34" charset="0"/>
              <a:ea typeface="Aptos" panose="020B0004020202020204" pitchFamily="34" charset="0"/>
              <a:cs typeface="Arial" panose="020B0604020202020204" pitchFamily="34" charset="0"/>
            </a:endParaRPr>
          </a:p>
          <a:p>
            <a:pPr marL="0" marR="0">
              <a:lnSpc>
                <a:spcPct val="107000"/>
              </a:lnSpc>
              <a:spcBef>
                <a:spcPts val="0"/>
              </a:spcBef>
              <a:spcAft>
                <a:spcPts val="800"/>
              </a:spcAft>
            </a:pPr>
            <a:r>
              <a:rPr lang="en-US" sz="700" kern="0" dirty="0">
                <a:solidFill>
                  <a:srgbClr val="212121"/>
                </a:solidFill>
                <a:effectLst/>
                <a:highlight>
                  <a:srgbClr val="FFFFFF"/>
                </a:highlight>
                <a:latin typeface="Courier New" panose="02070309020205020404" pitchFamily="49" charset="0"/>
                <a:ea typeface="Times New Roman" panose="02020603050405020304" pitchFamily="18" charset="0"/>
                <a:cs typeface="Arial" panose="020B0604020202020204" pitchFamily="34" charset="0"/>
              </a:rPr>
              <a:t>         Non Defective        174        296      0.417      0.493      0.369      0.266</a:t>
            </a:r>
            <a:endParaRPr lang="en-US" sz="700" kern="100" dirty="0">
              <a:effectLst/>
              <a:latin typeface="Aptos" panose="020B0004020202020204" pitchFamily="34" charset="0"/>
              <a:ea typeface="Aptos" panose="020B0004020202020204" pitchFamily="34" charset="0"/>
              <a:cs typeface="Arial" panose="020B0604020202020204" pitchFamily="34" charset="0"/>
            </a:endParaRPr>
          </a:p>
          <a:p>
            <a:pPr marL="0" marR="0">
              <a:lnSpc>
                <a:spcPct val="107000"/>
              </a:lnSpc>
              <a:spcBef>
                <a:spcPts val="0"/>
              </a:spcBef>
              <a:spcAft>
                <a:spcPts val="800"/>
              </a:spcAft>
            </a:pPr>
            <a:r>
              <a:rPr lang="en-US" sz="700" kern="0" dirty="0">
                <a:solidFill>
                  <a:srgbClr val="212121"/>
                </a:solidFill>
                <a:effectLst/>
                <a:highlight>
                  <a:srgbClr val="FFFFFF"/>
                </a:highlight>
                <a:latin typeface="Courier New" panose="02070309020205020404" pitchFamily="49" charset="0"/>
                <a:ea typeface="Times New Roman" panose="02020603050405020304" pitchFamily="18" charset="0"/>
                <a:cs typeface="Arial" panose="020B0604020202020204" pitchFamily="34" charset="0"/>
              </a:rPr>
              <a:t>       Physical Damage        174        178       0.49      0.191      0.195      0.124</a:t>
            </a:r>
            <a:endParaRPr lang="en-US" sz="700" kern="100" dirty="0">
              <a:effectLst/>
              <a:latin typeface="Aptos" panose="020B0004020202020204" pitchFamily="34" charset="0"/>
              <a:ea typeface="Aptos" panose="020B0004020202020204" pitchFamily="34" charset="0"/>
              <a:cs typeface="Arial" panose="020B0604020202020204" pitchFamily="34" charset="0"/>
            </a:endParaRPr>
          </a:p>
          <a:p>
            <a:pPr marL="0" marR="0">
              <a:lnSpc>
                <a:spcPct val="107000"/>
              </a:lnSpc>
              <a:spcBef>
                <a:spcPts val="0"/>
              </a:spcBef>
              <a:spcAft>
                <a:spcPts val="800"/>
              </a:spcAft>
            </a:pPr>
            <a:r>
              <a:rPr lang="en-US" sz="700" kern="0" dirty="0">
                <a:solidFill>
                  <a:srgbClr val="212121"/>
                </a:solidFill>
                <a:effectLst/>
                <a:highlight>
                  <a:srgbClr val="FFFFFF"/>
                </a:highlight>
                <a:latin typeface="Courier New" panose="02070309020205020404" pitchFamily="49" charset="0"/>
                <a:ea typeface="Times New Roman" panose="02020603050405020304" pitchFamily="18" charset="0"/>
                <a:cs typeface="Arial" panose="020B0604020202020204" pitchFamily="34" charset="0"/>
              </a:rPr>
              <a:t>                  Snow        174        150      0.107     0.0933     0.0424     0.0225</a:t>
            </a:r>
            <a:endParaRPr lang="en-US" sz="700" kern="100" dirty="0">
              <a:effectLst/>
              <a:latin typeface="Aptos" panose="020B0004020202020204" pitchFamily="34" charset="0"/>
              <a:ea typeface="Aptos" panose="020B0004020202020204" pitchFamily="34" charset="0"/>
              <a:cs typeface="Arial" panose="020B0604020202020204" pitchFamily="34" charset="0"/>
            </a:endParaRPr>
          </a:p>
          <a:p>
            <a:endParaRPr lang="en-US" dirty="0"/>
          </a:p>
        </p:txBody>
      </p:sp>
      <p:sp>
        <p:nvSpPr>
          <p:cNvPr id="4" name="TextBox 3">
            <a:extLst>
              <a:ext uri="{FF2B5EF4-FFF2-40B4-BE49-F238E27FC236}">
                <a16:creationId xmlns:a16="http://schemas.microsoft.com/office/drawing/2014/main" id="{FFA01AF2-0B68-D78C-8691-CE2E74EB2A3B}"/>
              </a:ext>
            </a:extLst>
          </p:cNvPr>
          <p:cNvSpPr txBox="1"/>
          <p:nvPr/>
        </p:nvSpPr>
        <p:spPr>
          <a:xfrm>
            <a:off x="6035086" y="909785"/>
            <a:ext cx="5089855" cy="2814617"/>
          </a:xfrm>
          <a:prstGeom prst="rect">
            <a:avLst/>
          </a:prstGeom>
          <a:noFill/>
        </p:spPr>
        <p:txBody>
          <a:bodyPr wrap="none" rtlCol="0">
            <a:spAutoFit/>
          </a:bodyPr>
          <a:lstStyle/>
          <a:p>
            <a:pPr marL="0" marR="0">
              <a:lnSpc>
                <a:spcPct val="107000"/>
              </a:lnSpc>
              <a:spcBef>
                <a:spcPts val="0"/>
              </a:spcBef>
              <a:spcAft>
                <a:spcPts val="800"/>
              </a:spcAft>
            </a:pPr>
            <a:r>
              <a:rPr lang="en-US" sz="700" kern="0" dirty="0">
                <a:solidFill>
                  <a:srgbClr val="212121"/>
                </a:solidFill>
                <a:effectLst/>
                <a:highlight>
                  <a:srgbClr val="FFFFFF"/>
                </a:highlight>
                <a:latin typeface="Courier New" panose="02070309020205020404" pitchFamily="49" charset="0"/>
                <a:ea typeface="Times New Roman" panose="02020603050405020304" pitchFamily="18" charset="0"/>
                <a:cs typeface="Arial" panose="020B0604020202020204" pitchFamily="34" charset="0"/>
              </a:rPr>
              <a:t>YOLOv8   epoch 35</a:t>
            </a:r>
            <a:endParaRPr lang="en-US" sz="700" kern="100" dirty="0">
              <a:effectLst/>
              <a:latin typeface="Aptos" panose="020B0004020202020204" pitchFamily="34" charset="0"/>
              <a:ea typeface="Aptos" panose="020B0004020202020204" pitchFamily="34" charset="0"/>
              <a:cs typeface="Arial" panose="020B0604020202020204" pitchFamily="34" charset="0"/>
            </a:endParaRPr>
          </a:p>
          <a:p>
            <a:pPr marL="0" marR="0">
              <a:lnSpc>
                <a:spcPct val="107000"/>
              </a:lnSpc>
              <a:spcBef>
                <a:spcPts val="0"/>
              </a:spcBef>
              <a:spcAft>
                <a:spcPts val="800"/>
              </a:spcAft>
            </a:pPr>
            <a:r>
              <a:rPr lang="en-US" sz="700" kern="0" dirty="0">
                <a:solidFill>
                  <a:srgbClr val="212121"/>
                </a:solidFill>
                <a:effectLst/>
                <a:highlight>
                  <a:srgbClr val="FFFFFF"/>
                </a:highlight>
                <a:latin typeface="Courier New" panose="02070309020205020404" pitchFamily="49" charset="0"/>
                <a:ea typeface="Times New Roman" panose="02020603050405020304" pitchFamily="18" charset="0"/>
                <a:cs typeface="Arial" panose="020B0604020202020204" pitchFamily="34" charset="0"/>
              </a:rPr>
              <a:t>Model summary (fused): 168 layers, 11128293 parameters, 0 gradients, 28.5 GFLOPs</a:t>
            </a:r>
            <a:endParaRPr lang="en-US" sz="700" kern="100" dirty="0">
              <a:effectLst/>
              <a:latin typeface="Aptos" panose="020B0004020202020204" pitchFamily="34" charset="0"/>
              <a:ea typeface="Aptos" panose="020B0004020202020204" pitchFamily="34" charset="0"/>
              <a:cs typeface="Arial" panose="020B0604020202020204" pitchFamily="34" charset="0"/>
            </a:endParaRPr>
          </a:p>
          <a:p>
            <a:pPr marL="0" marR="0">
              <a:lnSpc>
                <a:spcPct val="107000"/>
              </a:lnSpc>
              <a:spcBef>
                <a:spcPts val="0"/>
              </a:spcBef>
              <a:spcAft>
                <a:spcPts val="800"/>
              </a:spcAft>
            </a:pPr>
            <a:r>
              <a:rPr lang="en-US" sz="700" kern="0" dirty="0">
                <a:solidFill>
                  <a:srgbClr val="212121"/>
                </a:solidFill>
                <a:effectLst/>
                <a:highlight>
                  <a:srgbClr val="FFFFFF"/>
                </a:highlight>
                <a:latin typeface="Courier New" panose="02070309020205020404" pitchFamily="49" charset="0"/>
                <a:ea typeface="Times New Roman" panose="02020603050405020304" pitchFamily="18" charset="0"/>
                <a:cs typeface="Arial" panose="020B0604020202020204" pitchFamily="34" charset="0"/>
              </a:rPr>
              <a:t>                 Class     Images  Instances      Box(P          R      mAP50  mAP50-95): </a:t>
            </a:r>
          </a:p>
          <a:p>
            <a:pPr marL="0" marR="0">
              <a:lnSpc>
                <a:spcPct val="107000"/>
              </a:lnSpc>
              <a:spcBef>
                <a:spcPts val="0"/>
              </a:spcBef>
              <a:spcAft>
                <a:spcPts val="800"/>
              </a:spcAft>
            </a:pPr>
            <a:r>
              <a:rPr lang="en-US" sz="700" kern="0" dirty="0">
                <a:solidFill>
                  <a:srgbClr val="212121"/>
                </a:solidFill>
                <a:effectLst/>
                <a:highlight>
                  <a:srgbClr val="FFFFFF"/>
                </a:highlight>
                <a:latin typeface="Courier New" panose="02070309020205020404" pitchFamily="49" charset="0"/>
                <a:ea typeface="Times New Roman" panose="02020603050405020304" pitchFamily="18" charset="0"/>
                <a:cs typeface="Arial" panose="020B0604020202020204" pitchFamily="34" charset="0"/>
              </a:rPr>
              <a:t>100% 6/6 [00:12&lt;00:00,  2.05s/it]</a:t>
            </a:r>
            <a:endParaRPr lang="en-US" sz="700" kern="100" dirty="0">
              <a:effectLst/>
              <a:latin typeface="Aptos" panose="020B0004020202020204" pitchFamily="34" charset="0"/>
              <a:ea typeface="Aptos" panose="020B0004020202020204" pitchFamily="34" charset="0"/>
              <a:cs typeface="Arial" panose="020B0604020202020204" pitchFamily="34" charset="0"/>
            </a:endParaRPr>
          </a:p>
          <a:p>
            <a:pPr marL="0" marR="0">
              <a:lnSpc>
                <a:spcPct val="107000"/>
              </a:lnSpc>
              <a:spcBef>
                <a:spcPts val="0"/>
              </a:spcBef>
              <a:spcAft>
                <a:spcPts val="800"/>
              </a:spcAft>
            </a:pPr>
            <a:r>
              <a:rPr lang="en-US" sz="700" kern="0" dirty="0">
                <a:solidFill>
                  <a:srgbClr val="212121"/>
                </a:solidFill>
                <a:effectLst/>
                <a:highlight>
                  <a:srgbClr val="FFFFFF"/>
                </a:highlight>
                <a:latin typeface="Courier New" panose="02070309020205020404" pitchFamily="49" charset="0"/>
                <a:ea typeface="Times New Roman" panose="02020603050405020304" pitchFamily="18" charset="0"/>
                <a:cs typeface="Arial" panose="020B0604020202020204" pitchFamily="34" charset="0"/>
              </a:rPr>
              <a:t>                   all        174       1283      0.295      0.286      </a:t>
            </a:r>
            <a:r>
              <a:rPr lang="en-US" sz="700" kern="0" dirty="0">
                <a:solidFill>
                  <a:srgbClr val="FF0000"/>
                </a:solidFill>
                <a:effectLst/>
                <a:highlight>
                  <a:srgbClr val="FFFFFF"/>
                </a:highlight>
                <a:latin typeface="Courier New" panose="02070309020205020404" pitchFamily="49" charset="0"/>
                <a:ea typeface="Times New Roman" panose="02020603050405020304" pitchFamily="18" charset="0"/>
                <a:cs typeface="Arial" panose="020B0604020202020204" pitchFamily="34" charset="0"/>
              </a:rPr>
              <a:t>0.202      0.136</a:t>
            </a:r>
            <a:endParaRPr lang="en-US" sz="700" kern="100" dirty="0">
              <a:solidFill>
                <a:srgbClr val="FF0000"/>
              </a:solidFill>
              <a:effectLst/>
              <a:latin typeface="Aptos" panose="020B0004020202020204" pitchFamily="34" charset="0"/>
              <a:ea typeface="Aptos" panose="020B0004020202020204" pitchFamily="34" charset="0"/>
              <a:cs typeface="Arial" panose="020B0604020202020204" pitchFamily="34" charset="0"/>
            </a:endParaRPr>
          </a:p>
          <a:p>
            <a:pPr marL="0" marR="0">
              <a:lnSpc>
                <a:spcPct val="107000"/>
              </a:lnSpc>
              <a:spcBef>
                <a:spcPts val="0"/>
              </a:spcBef>
              <a:spcAft>
                <a:spcPts val="800"/>
              </a:spcAft>
            </a:pPr>
            <a:r>
              <a:rPr lang="en-US" sz="700" kern="0" dirty="0">
                <a:solidFill>
                  <a:srgbClr val="212121"/>
                </a:solidFill>
                <a:effectLst/>
                <a:highlight>
                  <a:srgbClr val="FFFFFF"/>
                </a:highlight>
                <a:latin typeface="Courier New" panose="02070309020205020404" pitchFamily="49" charset="0"/>
                <a:ea typeface="Times New Roman" panose="02020603050405020304" pitchFamily="18" charset="0"/>
                <a:cs typeface="Arial" panose="020B0604020202020204" pitchFamily="34" charset="0"/>
              </a:rPr>
              <a:t>             Bird Drop        174        234      0.259      0.244       0.15     0.0576</a:t>
            </a:r>
            <a:endParaRPr lang="en-US" sz="700" kern="100" dirty="0">
              <a:effectLst/>
              <a:latin typeface="Aptos" panose="020B0004020202020204" pitchFamily="34" charset="0"/>
              <a:ea typeface="Aptos" panose="020B0004020202020204" pitchFamily="34" charset="0"/>
              <a:cs typeface="Arial" panose="020B0604020202020204" pitchFamily="34" charset="0"/>
            </a:endParaRPr>
          </a:p>
          <a:p>
            <a:pPr marL="0" marR="0">
              <a:lnSpc>
                <a:spcPct val="107000"/>
              </a:lnSpc>
              <a:spcBef>
                <a:spcPts val="0"/>
              </a:spcBef>
              <a:spcAft>
                <a:spcPts val="800"/>
              </a:spcAft>
            </a:pPr>
            <a:r>
              <a:rPr lang="en-US" sz="700" kern="0" dirty="0">
                <a:solidFill>
                  <a:srgbClr val="212121"/>
                </a:solidFill>
                <a:effectLst/>
                <a:highlight>
                  <a:srgbClr val="FFFFFF"/>
                </a:highlight>
                <a:latin typeface="Courier New" panose="02070309020205020404" pitchFamily="49" charset="0"/>
                <a:ea typeface="Times New Roman" panose="02020603050405020304" pitchFamily="18" charset="0"/>
                <a:cs typeface="Arial" panose="020B0604020202020204" pitchFamily="34" charset="0"/>
              </a:rPr>
              <a:t>             Defective        174        219      0.343      0.616      0.452      0.343</a:t>
            </a:r>
            <a:endParaRPr lang="en-US" sz="700" kern="100" dirty="0">
              <a:effectLst/>
              <a:latin typeface="Aptos" panose="020B0004020202020204" pitchFamily="34" charset="0"/>
              <a:ea typeface="Aptos" panose="020B0004020202020204" pitchFamily="34" charset="0"/>
              <a:cs typeface="Arial" panose="020B0604020202020204" pitchFamily="34" charset="0"/>
            </a:endParaRPr>
          </a:p>
          <a:p>
            <a:pPr marL="0" marR="0">
              <a:lnSpc>
                <a:spcPct val="107000"/>
              </a:lnSpc>
              <a:spcBef>
                <a:spcPts val="0"/>
              </a:spcBef>
              <a:spcAft>
                <a:spcPts val="800"/>
              </a:spcAft>
            </a:pPr>
            <a:r>
              <a:rPr lang="en-US" sz="700" kern="0" dirty="0">
                <a:solidFill>
                  <a:srgbClr val="212121"/>
                </a:solidFill>
                <a:effectLst/>
                <a:highlight>
                  <a:srgbClr val="FFFFFF"/>
                </a:highlight>
                <a:latin typeface="Courier New" panose="02070309020205020404" pitchFamily="49" charset="0"/>
                <a:ea typeface="Times New Roman" panose="02020603050405020304" pitchFamily="18" charset="0"/>
                <a:cs typeface="Arial" panose="020B0604020202020204" pitchFamily="34" charset="0"/>
              </a:rPr>
              <a:t>                 Dusty        174        158      0.203      0.323      0.126     0.0839</a:t>
            </a:r>
            <a:endParaRPr lang="en-US" sz="700" kern="100" dirty="0">
              <a:effectLst/>
              <a:latin typeface="Aptos" panose="020B0004020202020204" pitchFamily="34" charset="0"/>
              <a:ea typeface="Aptos" panose="020B0004020202020204" pitchFamily="34" charset="0"/>
              <a:cs typeface="Arial" panose="020B0604020202020204" pitchFamily="34" charset="0"/>
            </a:endParaRPr>
          </a:p>
          <a:p>
            <a:pPr marL="0" marR="0">
              <a:lnSpc>
                <a:spcPct val="107000"/>
              </a:lnSpc>
              <a:spcBef>
                <a:spcPts val="0"/>
              </a:spcBef>
              <a:spcAft>
                <a:spcPts val="800"/>
              </a:spcAft>
            </a:pPr>
            <a:r>
              <a:rPr lang="en-US" sz="700" kern="0" dirty="0">
                <a:solidFill>
                  <a:srgbClr val="212121"/>
                </a:solidFill>
                <a:effectLst/>
                <a:highlight>
                  <a:srgbClr val="FFFFFF"/>
                </a:highlight>
                <a:latin typeface="Courier New" panose="02070309020205020404" pitchFamily="49" charset="0"/>
                <a:ea typeface="Times New Roman" panose="02020603050405020304" pitchFamily="18" charset="0"/>
                <a:cs typeface="Arial" panose="020B0604020202020204" pitchFamily="34" charset="0"/>
              </a:rPr>
              <a:t>     Electrical Damage        174         48      0.315      0.125      0.113     0.0647</a:t>
            </a:r>
            <a:endParaRPr lang="en-US" sz="700" kern="100" dirty="0">
              <a:effectLst/>
              <a:latin typeface="Aptos" panose="020B0004020202020204" pitchFamily="34" charset="0"/>
              <a:ea typeface="Aptos" panose="020B0004020202020204" pitchFamily="34" charset="0"/>
              <a:cs typeface="Arial" panose="020B0604020202020204" pitchFamily="34" charset="0"/>
            </a:endParaRPr>
          </a:p>
          <a:p>
            <a:pPr marL="0" marR="0">
              <a:lnSpc>
                <a:spcPct val="107000"/>
              </a:lnSpc>
              <a:spcBef>
                <a:spcPts val="0"/>
              </a:spcBef>
              <a:spcAft>
                <a:spcPts val="800"/>
              </a:spcAft>
            </a:pPr>
            <a:r>
              <a:rPr lang="en-US" sz="700" kern="0" dirty="0">
                <a:solidFill>
                  <a:srgbClr val="212121"/>
                </a:solidFill>
                <a:effectLst/>
                <a:highlight>
                  <a:srgbClr val="FFFFFF"/>
                </a:highlight>
                <a:latin typeface="Courier New" panose="02070309020205020404" pitchFamily="49" charset="0"/>
                <a:ea typeface="Times New Roman" panose="02020603050405020304" pitchFamily="18" charset="0"/>
                <a:cs typeface="Arial" panose="020B0604020202020204" pitchFamily="34" charset="0"/>
              </a:rPr>
              <a:t>         Non Defective        174        296      0.431      0.486       0.36      0.257</a:t>
            </a:r>
            <a:endParaRPr lang="en-US" sz="700" kern="100" dirty="0">
              <a:effectLst/>
              <a:latin typeface="Aptos" panose="020B0004020202020204" pitchFamily="34" charset="0"/>
              <a:ea typeface="Aptos" panose="020B0004020202020204" pitchFamily="34" charset="0"/>
              <a:cs typeface="Arial" panose="020B0604020202020204" pitchFamily="34" charset="0"/>
            </a:endParaRPr>
          </a:p>
          <a:p>
            <a:pPr marL="0" marR="0">
              <a:lnSpc>
                <a:spcPct val="107000"/>
              </a:lnSpc>
              <a:spcBef>
                <a:spcPts val="0"/>
              </a:spcBef>
              <a:spcAft>
                <a:spcPts val="800"/>
              </a:spcAft>
            </a:pPr>
            <a:r>
              <a:rPr lang="en-US" sz="700" kern="0" dirty="0">
                <a:solidFill>
                  <a:srgbClr val="212121"/>
                </a:solidFill>
                <a:effectLst/>
                <a:highlight>
                  <a:srgbClr val="FFFFFF"/>
                </a:highlight>
                <a:latin typeface="Courier New" panose="02070309020205020404" pitchFamily="49" charset="0"/>
                <a:ea typeface="Times New Roman" panose="02020603050405020304" pitchFamily="18" charset="0"/>
                <a:cs typeface="Arial" panose="020B0604020202020204" pitchFamily="34" charset="0"/>
              </a:rPr>
              <a:t>       Physical Damage        174        178       0.42      0.157      0.171      0.122</a:t>
            </a:r>
            <a:endParaRPr lang="en-US" sz="700" kern="100" dirty="0">
              <a:effectLst/>
              <a:latin typeface="Aptos" panose="020B0004020202020204" pitchFamily="34" charset="0"/>
              <a:ea typeface="Aptos" panose="020B0004020202020204" pitchFamily="34" charset="0"/>
              <a:cs typeface="Arial" panose="020B0604020202020204" pitchFamily="34" charset="0"/>
            </a:endParaRPr>
          </a:p>
          <a:p>
            <a:pPr marL="0" marR="0">
              <a:lnSpc>
                <a:spcPct val="107000"/>
              </a:lnSpc>
              <a:spcBef>
                <a:spcPts val="0"/>
              </a:spcBef>
              <a:spcAft>
                <a:spcPts val="800"/>
              </a:spcAft>
            </a:pPr>
            <a:r>
              <a:rPr lang="en-US" sz="700" kern="0" dirty="0">
                <a:solidFill>
                  <a:srgbClr val="212121"/>
                </a:solidFill>
                <a:effectLst/>
                <a:highlight>
                  <a:srgbClr val="FFFFFF"/>
                </a:highlight>
                <a:latin typeface="Courier New" panose="02070309020205020404" pitchFamily="49" charset="0"/>
                <a:ea typeface="Times New Roman" panose="02020603050405020304" pitchFamily="18" charset="0"/>
                <a:cs typeface="Arial" panose="020B0604020202020204" pitchFamily="34" charset="0"/>
              </a:rPr>
              <a:t>                  Snow        174        150     0.0963     0.0533     0.0444      0.023</a:t>
            </a:r>
            <a:endParaRPr lang="en-US" sz="700" kern="100" dirty="0">
              <a:effectLst/>
              <a:latin typeface="Aptos" panose="020B0004020202020204" pitchFamily="34" charset="0"/>
              <a:ea typeface="Aptos" panose="020B0004020202020204" pitchFamily="34" charset="0"/>
              <a:cs typeface="Arial" panose="020B0604020202020204" pitchFamily="34" charset="0"/>
            </a:endParaRPr>
          </a:p>
          <a:p>
            <a:r>
              <a:rPr lang="en-US" sz="700" kern="0" dirty="0">
                <a:solidFill>
                  <a:srgbClr val="212121"/>
                </a:solidFill>
                <a:effectLst/>
                <a:highlight>
                  <a:srgbClr val="FFFFFF"/>
                </a:highlight>
                <a:latin typeface="Courier New" panose="02070309020205020404" pitchFamily="49" charset="0"/>
                <a:ea typeface="Times New Roman" panose="02020603050405020304" pitchFamily="18" charset="0"/>
              </a:rPr>
              <a:t>Speed: 0.8ms preprocess, 9.0ms inference, 0.0ms loss, 12.1ms postprocess per image</a:t>
            </a:r>
            <a:endParaRPr lang="en-US" sz="700" dirty="0"/>
          </a:p>
        </p:txBody>
      </p:sp>
      <p:sp>
        <p:nvSpPr>
          <p:cNvPr id="5" name="TextBox 4">
            <a:extLst>
              <a:ext uri="{FF2B5EF4-FFF2-40B4-BE49-F238E27FC236}">
                <a16:creationId xmlns:a16="http://schemas.microsoft.com/office/drawing/2014/main" id="{79C27067-7D4C-9742-DBBE-EBD3B48AEDE2}"/>
              </a:ext>
            </a:extLst>
          </p:cNvPr>
          <p:cNvSpPr txBox="1"/>
          <p:nvPr/>
        </p:nvSpPr>
        <p:spPr>
          <a:xfrm>
            <a:off x="251086" y="3253044"/>
            <a:ext cx="5606022" cy="3119315"/>
          </a:xfrm>
          <a:prstGeom prst="rect">
            <a:avLst/>
          </a:prstGeom>
          <a:noFill/>
        </p:spPr>
        <p:txBody>
          <a:bodyPr wrap="none" rtlCol="0">
            <a:spAutoFit/>
          </a:bodyPr>
          <a:lstStyle/>
          <a:p>
            <a:pPr marL="0" marR="0">
              <a:lnSpc>
                <a:spcPct val="107000"/>
              </a:lnSpc>
              <a:spcBef>
                <a:spcPts val="0"/>
              </a:spcBef>
              <a:spcAft>
                <a:spcPts val="800"/>
              </a:spcAft>
            </a:pPr>
            <a:r>
              <a:rPr lang="en-US" sz="800" kern="0" dirty="0">
                <a:solidFill>
                  <a:srgbClr val="FF0000"/>
                </a:solidFill>
                <a:effectLst/>
                <a:highlight>
                  <a:srgbClr val="FFFFFF"/>
                </a:highlight>
                <a:latin typeface="Courier New" panose="02070309020205020404" pitchFamily="49" charset="0"/>
                <a:ea typeface="Times New Roman" panose="02020603050405020304" pitchFamily="18" charset="0"/>
                <a:cs typeface="Arial" panose="020B0604020202020204" pitchFamily="34" charset="0"/>
              </a:rPr>
              <a:t>Model yolov8 epochs 50   </a:t>
            </a:r>
            <a:endParaRPr lang="en-US" sz="800" kern="100" dirty="0">
              <a:effectLst/>
              <a:latin typeface="Aptos" panose="020B0004020202020204" pitchFamily="34" charset="0"/>
              <a:ea typeface="Aptos" panose="020B0004020202020204" pitchFamily="34" charset="0"/>
              <a:cs typeface="Arial" panose="020B0604020202020204" pitchFamily="34" charset="0"/>
            </a:endParaRPr>
          </a:p>
          <a:p>
            <a:pPr marL="0" marR="0">
              <a:lnSpc>
                <a:spcPct val="107000"/>
              </a:lnSpc>
              <a:spcBef>
                <a:spcPts val="0"/>
              </a:spcBef>
              <a:spcAft>
                <a:spcPts val="800"/>
              </a:spcAft>
            </a:pPr>
            <a:r>
              <a:rPr lang="en-US" sz="800" kern="0" dirty="0">
                <a:solidFill>
                  <a:srgbClr val="212121"/>
                </a:solidFill>
                <a:effectLst/>
                <a:highlight>
                  <a:srgbClr val="FFFFFF"/>
                </a:highlight>
                <a:latin typeface="Courier New" panose="02070309020205020404" pitchFamily="49" charset="0"/>
                <a:ea typeface="Times New Roman" panose="02020603050405020304" pitchFamily="18" charset="0"/>
                <a:cs typeface="Arial" panose="020B0604020202020204" pitchFamily="34" charset="0"/>
              </a:rPr>
              <a:t>Model summary (fused): 168 layers, 11128293 parameters, 0 gradients, 28.5 GFLOPs</a:t>
            </a:r>
            <a:endParaRPr lang="en-US" sz="800" kern="100" dirty="0">
              <a:effectLst/>
              <a:latin typeface="Aptos" panose="020B0004020202020204" pitchFamily="34" charset="0"/>
              <a:ea typeface="Aptos" panose="020B0004020202020204" pitchFamily="34" charset="0"/>
              <a:cs typeface="Arial" panose="020B0604020202020204" pitchFamily="34" charset="0"/>
            </a:endParaRPr>
          </a:p>
          <a:p>
            <a:pPr marL="0" marR="0">
              <a:lnSpc>
                <a:spcPct val="107000"/>
              </a:lnSpc>
              <a:spcBef>
                <a:spcPts val="0"/>
              </a:spcBef>
              <a:spcAft>
                <a:spcPts val="800"/>
              </a:spcAft>
            </a:pPr>
            <a:r>
              <a:rPr lang="en-US" sz="800" kern="0" dirty="0">
                <a:solidFill>
                  <a:srgbClr val="212121"/>
                </a:solidFill>
                <a:effectLst/>
                <a:highlight>
                  <a:srgbClr val="FFFFFF"/>
                </a:highlight>
                <a:latin typeface="Courier New" panose="02070309020205020404" pitchFamily="49" charset="0"/>
                <a:ea typeface="Times New Roman" panose="02020603050405020304" pitchFamily="18" charset="0"/>
                <a:cs typeface="Arial" panose="020B0604020202020204" pitchFamily="34" charset="0"/>
              </a:rPr>
              <a:t>                 Class     Images  Instances      Box(P          R      mAP50  mAP50-95):</a:t>
            </a:r>
          </a:p>
          <a:p>
            <a:pPr marL="0" marR="0">
              <a:lnSpc>
                <a:spcPct val="107000"/>
              </a:lnSpc>
              <a:spcBef>
                <a:spcPts val="0"/>
              </a:spcBef>
              <a:spcAft>
                <a:spcPts val="800"/>
              </a:spcAft>
            </a:pPr>
            <a:r>
              <a:rPr lang="en-US" sz="800" kern="0" dirty="0">
                <a:solidFill>
                  <a:srgbClr val="212121"/>
                </a:solidFill>
                <a:effectLst/>
                <a:highlight>
                  <a:srgbClr val="FFFFFF"/>
                </a:highlight>
                <a:latin typeface="Courier New" panose="02070309020205020404" pitchFamily="49" charset="0"/>
                <a:ea typeface="Times New Roman" panose="02020603050405020304" pitchFamily="18" charset="0"/>
                <a:cs typeface="Arial" panose="020B0604020202020204" pitchFamily="34" charset="0"/>
              </a:rPr>
              <a:t> 100% 5/5 [00:10&lt;00:00,  2.09s/it]</a:t>
            </a:r>
            <a:endParaRPr lang="en-US" sz="800" kern="100" dirty="0">
              <a:effectLst/>
              <a:latin typeface="Aptos" panose="020B0004020202020204" pitchFamily="34" charset="0"/>
              <a:ea typeface="Aptos" panose="020B0004020202020204" pitchFamily="34" charset="0"/>
              <a:cs typeface="Arial" panose="020B0604020202020204" pitchFamily="34" charset="0"/>
            </a:endParaRPr>
          </a:p>
          <a:p>
            <a:pPr marL="0" marR="0">
              <a:lnSpc>
                <a:spcPct val="107000"/>
              </a:lnSpc>
              <a:spcBef>
                <a:spcPts val="0"/>
              </a:spcBef>
              <a:spcAft>
                <a:spcPts val="800"/>
              </a:spcAft>
            </a:pPr>
            <a:r>
              <a:rPr lang="en-US" sz="800" kern="0" dirty="0">
                <a:solidFill>
                  <a:srgbClr val="212121"/>
                </a:solidFill>
                <a:effectLst/>
                <a:highlight>
                  <a:srgbClr val="FFFFFF"/>
                </a:highlight>
                <a:latin typeface="Courier New" panose="02070309020205020404" pitchFamily="49" charset="0"/>
                <a:ea typeface="Times New Roman" panose="02020603050405020304" pitchFamily="18" charset="0"/>
                <a:cs typeface="Arial" panose="020B0604020202020204" pitchFamily="34" charset="0"/>
              </a:rPr>
              <a:t>                   all        158        413      0.505      0.404      </a:t>
            </a:r>
            <a:r>
              <a:rPr lang="en-US" sz="800" kern="0" dirty="0">
                <a:solidFill>
                  <a:srgbClr val="FF0000"/>
                </a:solidFill>
                <a:effectLst/>
                <a:highlight>
                  <a:srgbClr val="FFFFFF"/>
                </a:highlight>
                <a:latin typeface="Courier New" panose="02070309020205020404" pitchFamily="49" charset="0"/>
                <a:ea typeface="Times New Roman" panose="02020603050405020304" pitchFamily="18" charset="0"/>
                <a:cs typeface="Arial" panose="020B0604020202020204" pitchFamily="34" charset="0"/>
              </a:rPr>
              <a:t>0.402</a:t>
            </a:r>
            <a:r>
              <a:rPr lang="en-US" sz="800" kern="0" dirty="0">
                <a:solidFill>
                  <a:srgbClr val="212121"/>
                </a:solidFill>
                <a:effectLst/>
                <a:highlight>
                  <a:srgbClr val="FFFFFF"/>
                </a:highlight>
                <a:latin typeface="Courier New" panose="02070309020205020404" pitchFamily="49" charset="0"/>
                <a:ea typeface="Times New Roman" panose="02020603050405020304" pitchFamily="18" charset="0"/>
                <a:cs typeface="Arial" panose="020B0604020202020204" pitchFamily="34" charset="0"/>
              </a:rPr>
              <a:t>      </a:t>
            </a:r>
            <a:r>
              <a:rPr lang="en-US" sz="800" kern="0" dirty="0">
                <a:solidFill>
                  <a:srgbClr val="FF0000"/>
                </a:solidFill>
                <a:effectLst/>
                <a:highlight>
                  <a:srgbClr val="FFFFFF"/>
                </a:highlight>
                <a:latin typeface="Courier New" panose="02070309020205020404" pitchFamily="49" charset="0"/>
                <a:ea typeface="Times New Roman" panose="02020603050405020304" pitchFamily="18" charset="0"/>
                <a:cs typeface="Arial" panose="020B0604020202020204" pitchFamily="34" charset="0"/>
              </a:rPr>
              <a:t>0.323</a:t>
            </a:r>
            <a:endParaRPr lang="en-US" sz="800" kern="100" dirty="0">
              <a:solidFill>
                <a:srgbClr val="FF0000"/>
              </a:solidFill>
              <a:effectLst/>
              <a:latin typeface="Aptos" panose="020B0004020202020204" pitchFamily="34" charset="0"/>
              <a:ea typeface="Aptos" panose="020B0004020202020204" pitchFamily="34" charset="0"/>
              <a:cs typeface="Arial" panose="020B0604020202020204" pitchFamily="34" charset="0"/>
            </a:endParaRPr>
          </a:p>
          <a:p>
            <a:pPr marL="0" marR="0">
              <a:lnSpc>
                <a:spcPct val="107000"/>
              </a:lnSpc>
              <a:spcBef>
                <a:spcPts val="0"/>
              </a:spcBef>
              <a:spcAft>
                <a:spcPts val="800"/>
              </a:spcAft>
            </a:pPr>
            <a:r>
              <a:rPr lang="en-US" sz="800" kern="0" dirty="0">
                <a:solidFill>
                  <a:srgbClr val="212121"/>
                </a:solidFill>
                <a:effectLst/>
                <a:highlight>
                  <a:srgbClr val="FFFFFF"/>
                </a:highlight>
                <a:latin typeface="Courier New" panose="02070309020205020404" pitchFamily="49" charset="0"/>
                <a:ea typeface="Times New Roman" panose="02020603050405020304" pitchFamily="18" charset="0"/>
                <a:cs typeface="Arial" panose="020B0604020202020204" pitchFamily="34" charset="0"/>
              </a:rPr>
              <a:t>             Bird Drop        158         52          0          0    0.00966    0.00325</a:t>
            </a:r>
            <a:endParaRPr lang="en-US" sz="800" kern="100" dirty="0">
              <a:effectLst/>
              <a:latin typeface="Aptos" panose="020B0004020202020204" pitchFamily="34" charset="0"/>
              <a:ea typeface="Aptos" panose="020B0004020202020204" pitchFamily="34" charset="0"/>
              <a:cs typeface="Arial" panose="020B0604020202020204" pitchFamily="34" charset="0"/>
            </a:endParaRPr>
          </a:p>
          <a:p>
            <a:pPr marL="0" marR="0">
              <a:lnSpc>
                <a:spcPct val="107000"/>
              </a:lnSpc>
              <a:spcBef>
                <a:spcPts val="0"/>
              </a:spcBef>
              <a:spcAft>
                <a:spcPts val="800"/>
              </a:spcAft>
            </a:pPr>
            <a:r>
              <a:rPr lang="en-US" sz="800" kern="0" dirty="0">
                <a:solidFill>
                  <a:srgbClr val="212121"/>
                </a:solidFill>
                <a:effectLst/>
                <a:highlight>
                  <a:srgbClr val="FFFFFF"/>
                </a:highlight>
                <a:latin typeface="Courier New" panose="02070309020205020404" pitchFamily="49" charset="0"/>
                <a:ea typeface="Times New Roman" panose="02020603050405020304" pitchFamily="18" charset="0"/>
                <a:cs typeface="Arial" panose="020B0604020202020204" pitchFamily="34" charset="0"/>
              </a:rPr>
              <a:t>             Defective        158        149      0.747      0.826      0.829      0.773</a:t>
            </a:r>
            <a:endParaRPr lang="en-US" sz="800" kern="100" dirty="0">
              <a:effectLst/>
              <a:latin typeface="Aptos" panose="020B0004020202020204" pitchFamily="34" charset="0"/>
              <a:ea typeface="Aptos" panose="020B0004020202020204" pitchFamily="34" charset="0"/>
              <a:cs typeface="Arial" panose="020B0604020202020204" pitchFamily="34" charset="0"/>
            </a:endParaRPr>
          </a:p>
          <a:p>
            <a:pPr marL="0" marR="0">
              <a:lnSpc>
                <a:spcPct val="107000"/>
              </a:lnSpc>
              <a:spcBef>
                <a:spcPts val="0"/>
              </a:spcBef>
              <a:spcAft>
                <a:spcPts val="800"/>
              </a:spcAft>
            </a:pPr>
            <a:r>
              <a:rPr lang="en-US" sz="800" kern="0" dirty="0">
                <a:solidFill>
                  <a:srgbClr val="212121"/>
                </a:solidFill>
                <a:effectLst/>
                <a:highlight>
                  <a:srgbClr val="FFFFFF"/>
                </a:highlight>
                <a:latin typeface="Courier New" panose="02070309020205020404" pitchFamily="49" charset="0"/>
                <a:ea typeface="Times New Roman" panose="02020603050405020304" pitchFamily="18" charset="0"/>
                <a:cs typeface="Arial" panose="020B0604020202020204" pitchFamily="34" charset="0"/>
              </a:rPr>
              <a:t>                 Dusty        158         26      0.345      0.269       0.23      0.212</a:t>
            </a:r>
            <a:endParaRPr lang="en-US" sz="800" kern="100" dirty="0">
              <a:effectLst/>
              <a:latin typeface="Aptos" panose="020B0004020202020204" pitchFamily="34" charset="0"/>
              <a:ea typeface="Aptos" panose="020B0004020202020204" pitchFamily="34" charset="0"/>
              <a:cs typeface="Arial" panose="020B0604020202020204" pitchFamily="34" charset="0"/>
            </a:endParaRPr>
          </a:p>
          <a:p>
            <a:pPr marL="0" marR="0">
              <a:lnSpc>
                <a:spcPct val="107000"/>
              </a:lnSpc>
              <a:spcBef>
                <a:spcPts val="0"/>
              </a:spcBef>
              <a:spcAft>
                <a:spcPts val="800"/>
              </a:spcAft>
            </a:pPr>
            <a:r>
              <a:rPr lang="en-US" sz="800" kern="0" dirty="0">
                <a:solidFill>
                  <a:srgbClr val="212121"/>
                </a:solidFill>
                <a:effectLst/>
                <a:highlight>
                  <a:srgbClr val="FFFFFF"/>
                </a:highlight>
                <a:latin typeface="Courier New" panose="02070309020205020404" pitchFamily="49" charset="0"/>
                <a:ea typeface="Times New Roman" panose="02020603050405020304" pitchFamily="18" charset="0"/>
                <a:cs typeface="Arial" panose="020B0604020202020204" pitchFamily="34" charset="0"/>
              </a:rPr>
              <a:t>     Electrical Damage        158         23      0.661      0.348      0.348      0.215</a:t>
            </a:r>
            <a:endParaRPr lang="en-US" sz="800" kern="100" dirty="0">
              <a:effectLst/>
              <a:latin typeface="Aptos" panose="020B0004020202020204" pitchFamily="34" charset="0"/>
              <a:ea typeface="Aptos" panose="020B0004020202020204" pitchFamily="34" charset="0"/>
              <a:cs typeface="Arial" panose="020B0604020202020204" pitchFamily="34" charset="0"/>
            </a:endParaRPr>
          </a:p>
          <a:p>
            <a:pPr marL="0" marR="0">
              <a:lnSpc>
                <a:spcPct val="107000"/>
              </a:lnSpc>
              <a:spcBef>
                <a:spcPts val="0"/>
              </a:spcBef>
              <a:spcAft>
                <a:spcPts val="800"/>
              </a:spcAft>
            </a:pPr>
            <a:r>
              <a:rPr lang="en-US" sz="800" kern="0" dirty="0">
                <a:solidFill>
                  <a:srgbClr val="212121"/>
                </a:solidFill>
                <a:effectLst/>
                <a:highlight>
                  <a:srgbClr val="FFFFFF"/>
                </a:highlight>
                <a:latin typeface="Courier New" panose="02070309020205020404" pitchFamily="49" charset="0"/>
                <a:ea typeface="Times New Roman" panose="02020603050405020304" pitchFamily="18" charset="0"/>
                <a:cs typeface="Arial" panose="020B0604020202020204" pitchFamily="34" charset="0"/>
              </a:rPr>
              <a:t>         Non Defective        158         70      0.716      0.757      0.786      0.631</a:t>
            </a:r>
            <a:endParaRPr lang="en-US" sz="800" kern="100" dirty="0">
              <a:effectLst/>
              <a:latin typeface="Aptos" panose="020B0004020202020204" pitchFamily="34" charset="0"/>
              <a:ea typeface="Aptos" panose="020B0004020202020204" pitchFamily="34" charset="0"/>
              <a:cs typeface="Arial" panose="020B0604020202020204" pitchFamily="34" charset="0"/>
            </a:endParaRPr>
          </a:p>
          <a:p>
            <a:pPr marL="0" marR="0">
              <a:lnSpc>
                <a:spcPct val="107000"/>
              </a:lnSpc>
              <a:spcBef>
                <a:spcPts val="0"/>
              </a:spcBef>
              <a:spcAft>
                <a:spcPts val="800"/>
              </a:spcAft>
            </a:pPr>
            <a:r>
              <a:rPr lang="en-US" sz="800" kern="0" dirty="0">
                <a:solidFill>
                  <a:srgbClr val="212121"/>
                </a:solidFill>
                <a:effectLst/>
                <a:highlight>
                  <a:srgbClr val="FFFFFF"/>
                </a:highlight>
                <a:latin typeface="Courier New" panose="02070309020205020404" pitchFamily="49" charset="0"/>
                <a:ea typeface="Times New Roman" panose="02020603050405020304" pitchFamily="18" charset="0"/>
                <a:cs typeface="Arial" panose="020B0604020202020204" pitchFamily="34" charset="0"/>
              </a:rPr>
              <a:t>       Physical Damage        158         71      0.627      0.352      0.387      0.318</a:t>
            </a:r>
            <a:endParaRPr lang="en-US" sz="800" kern="100" dirty="0">
              <a:effectLst/>
              <a:latin typeface="Aptos" panose="020B0004020202020204" pitchFamily="34" charset="0"/>
              <a:ea typeface="Aptos" panose="020B0004020202020204" pitchFamily="34" charset="0"/>
              <a:cs typeface="Arial" panose="020B0604020202020204" pitchFamily="34" charset="0"/>
            </a:endParaRPr>
          </a:p>
          <a:p>
            <a:pPr marL="0" marR="0">
              <a:lnSpc>
                <a:spcPct val="107000"/>
              </a:lnSpc>
              <a:spcBef>
                <a:spcPts val="0"/>
              </a:spcBef>
              <a:spcAft>
                <a:spcPts val="800"/>
              </a:spcAft>
            </a:pPr>
            <a:r>
              <a:rPr lang="en-US" sz="800" kern="0" dirty="0">
                <a:solidFill>
                  <a:srgbClr val="212121"/>
                </a:solidFill>
                <a:effectLst/>
                <a:highlight>
                  <a:srgbClr val="FFFFFF"/>
                </a:highlight>
                <a:latin typeface="Courier New" panose="02070309020205020404" pitchFamily="49" charset="0"/>
                <a:ea typeface="Times New Roman" panose="02020603050405020304" pitchFamily="18" charset="0"/>
                <a:cs typeface="Arial" panose="020B0604020202020204" pitchFamily="34" charset="0"/>
              </a:rPr>
              <a:t>                  Snow        158         22      0.441      0.273      0.223       0.11</a:t>
            </a:r>
            <a:endParaRPr lang="en-US" sz="800" kern="100" dirty="0">
              <a:effectLst/>
              <a:latin typeface="Aptos" panose="020B0004020202020204" pitchFamily="34" charset="0"/>
              <a:ea typeface="Aptos" panose="020B0004020202020204" pitchFamily="34" charset="0"/>
              <a:cs typeface="Arial" panose="020B0604020202020204" pitchFamily="34" charset="0"/>
            </a:endParaRPr>
          </a:p>
          <a:p>
            <a:endParaRPr lang="en-US"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sp>
        <p:nvSpPr>
          <p:cNvPr id="418" name="Google Shape;418;p56"/>
          <p:cNvSpPr txBox="1">
            <a:spLocks noGrp="1"/>
          </p:cNvSpPr>
          <p:nvPr>
            <p:ph type="title"/>
          </p:nvPr>
        </p:nvSpPr>
        <p:spPr>
          <a:xfrm>
            <a:off x="228600" y="177784"/>
            <a:ext cx="10515600" cy="535488"/>
          </a:xfrm>
          <a:prstGeom prst="rect">
            <a:avLst/>
          </a:prstGeom>
          <a:noFill/>
          <a:ln>
            <a:noFill/>
          </a:ln>
        </p:spPr>
        <p:txBody>
          <a:bodyPr spcFirstLastPara="1" wrap="square" lIns="91400" tIns="45675" rIns="91400" bIns="45675" anchor="ctr" anchorCtr="0">
            <a:spAutoFit/>
          </a:bodyPr>
          <a:lstStyle/>
          <a:p>
            <a:pPr marL="0" lvl="0" indent="0" algn="l" rtl="0">
              <a:lnSpc>
                <a:spcPct val="90000"/>
              </a:lnSpc>
              <a:spcBef>
                <a:spcPts val="0"/>
              </a:spcBef>
              <a:spcAft>
                <a:spcPts val="0"/>
              </a:spcAft>
              <a:buClr>
                <a:schemeClr val="dk1"/>
              </a:buClr>
              <a:buSzPts val="2300"/>
              <a:buFont typeface="Georgia"/>
              <a:buNone/>
            </a:pPr>
            <a:r>
              <a:rPr lang="en-US" sz="3200" b="1">
                <a:latin typeface="Times New Roman"/>
                <a:ea typeface="Times New Roman"/>
                <a:cs typeface="Times New Roman"/>
                <a:sym typeface="Times New Roman"/>
              </a:rPr>
              <a:t>Best Model  – </a:t>
            </a:r>
            <a:endParaRPr/>
          </a:p>
        </p:txBody>
      </p:sp>
      <p:pic>
        <p:nvPicPr>
          <p:cNvPr id="419" name="Google Shape;419;p56"/>
          <p:cNvPicPr preferRelativeResize="0"/>
          <p:nvPr/>
        </p:nvPicPr>
        <p:blipFill rotWithShape="1">
          <a:blip r:embed="rId3">
            <a:alphaModFix/>
          </a:blip>
          <a:srcRect/>
          <a:stretch/>
        </p:blipFill>
        <p:spPr>
          <a:xfrm>
            <a:off x="9580951" y="6040102"/>
            <a:ext cx="2592012" cy="805375"/>
          </a:xfrm>
          <a:prstGeom prst="rect">
            <a:avLst/>
          </a:prstGeom>
          <a:noFill/>
          <a:ln>
            <a:noFill/>
          </a:ln>
        </p:spPr>
      </p:pic>
      <p:sp>
        <p:nvSpPr>
          <p:cNvPr id="421" name="Google Shape;421;p56"/>
          <p:cNvSpPr txBox="1"/>
          <p:nvPr/>
        </p:nvSpPr>
        <p:spPr>
          <a:xfrm>
            <a:off x="593850" y="2011425"/>
            <a:ext cx="11034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Calibri"/>
              <a:ea typeface="Calibri"/>
              <a:cs typeface="Calibri"/>
              <a:sym typeface="Calibri"/>
            </a:endParaRPr>
          </a:p>
        </p:txBody>
      </p:sp>
      <p:sp>
        <p:nvSpPr>
          <p:cNvPr id="5" name="TextBox 4">
            <a:extLst>
              <a:ext uri="{FF2B5EF4-FFF2-40B4-BE49-F238E27FC236}">
                <a16:creationId xmlns:a16="http://schemas.microsoft.com/office/drawing/2014/main" id="{11C2D8DA-A6E3-ABF9-A791-394DB4A51D6C}"/>
              </a:ext>
            </a:extLst>
          </p:cNvPr>
          <p:cNvSpPr txBox="1"/>
          <p:nvPr/>
        </p:nvSpPr>
        <p:spPr>
          <a:xfrm>
            <a:off x="228600" y="1157783"/>
            <a:ext cx="5757421" cy="2799164"/>
          </a:xfrm>
          <a:prstGeom prst="rect">
            <a:avLst/>
          </a:prstGeom>
          <a:noFill/>
        </p:spPr>
        <p:txBody>
          <a:bodyPr wrap="square">
            <a:spAutoFit/>
          </a:bodyPr>
          <a:lstStyle/>
          <a:p>
            <a:pPr marL="0" marR="0">
              <a:lnSpc>
                <a:spcPct val="107000"/>
              </a:lnSpc>
              <a:spcBef>
                <a:spcPts val="0"/>
              </a:spcBef>
              <a:spcAft>
                <a:spcPts val="800"/>
              </a:spcAft>
            </a:pPr>
            <a:r>
              <a:rPr lang="en-US" sz="800" kern="0" dirty="0">
                <a:solidFill>
                  <a:srgbClr val="FF0000"/>
                </a:solidFill>
                <a:effectLst/>
                <a:highlight>
                  <a:srgbClr val="FFFFFF"/>
                </a:highlight>
                <a:latin typeface="Courier New" panose="02070309020205020404" pitchFamily="49" charset="0"/>
                <a:ea typeface="Times New Roman" panose="02020603050405020304" pitchFamily="18" charset="0"/>
                <a:cs typeface="Arial" panose="020B0604020202020204" pitchFamily="34" charset="0"/>
              </a:rPr>
              <a:t>Model yolov8 epochs 50   </a:t>
            </a:r>
            <a:endParaRPr lang="en-US" sz="800" kern="100" dirty="0">
              <a:effectLst/>
              <a:latin typeface="Aptos" panose="020B0004020202020204" pitchFamily="34" charset="0"/>
              <a:ea typeface="Aptos" panose="020B0004020202020204" pitchFamily="34" charset="0"/>
              <a:cs typeface="Arial" panose="020B0604020202020204" pitchFamily="34" charset="0"/>
            </a:endParaRPr>
          </a:p>
          <a:p>
            <a:pPr marL="0" marR="0">
              <a:lnSpc>
                <a:spcPct val="107000"/>
              </a:lnSpc>
              <a:spcBef>
                <a:spcPts val="0"/>
              </a:spcBef>
              <a:spcAft>
                <a:spcPts val="800"/>
              </a:spcAft>
            </a:pPr>
            <a:r>
              <a:rPr lang="en-US" sz="800" kern="0" dirty="0">
                <a:solidFill>
                  <a:srgbClr val="212121"/>
                </a:solidFill>
                <a:effectLst/>
                <a:highlight>
                  <a:srgbClr val="FFFFFF"/>
                </a:highlight>
                <a:latin typeface="Courier New" panose="02070309020205020404" pitchFamily="49" charset="0"/>
                <a:ea typeface="Times New Roman" panose="02020603050405020304" pitchFamily="18" charset="0"/>
                <a:cs typeface="Arial" panose="020B0604020202020204" pitchFamily="34" charset="0"/>
              </a:rPr>
              <a:t>Model summary (fused): 168 layers, 11128293 parameters, 0 gradients, 28.5 GFLOPs</a:t>
            </a:r>
            <a:endParaRPr lang="en-US" sz="800" kern="100" dirty="0">
              <a:effectLst/>
              <a:latin typeface="Aptos" panose="020B0004020202020204" pitchFamily="34" charset="0"/>
              <a:ea typeface="Aptos" panose="020B0004020202020204" pitchFamily="34" charset="0"/>
              <a:cs typeface="Arial" panose="020B0604020202020204" pitchFamily="34" charset="0"/>
            </a:endParaRPr>
          </a:p>
          <a:p>
            <a:pPr marL="0" marR="0">
              <a:lnSpc>
                <a:spcPct val="107000"/>
              </a:lnSpc>
              <a:spcBef>
                <a:spcPts val="0"/>
              </a:spcBef>
              <a:spcAft>
                <a:spcPts val="800"/>
              </a:spcAft>
            </a:pPr>
            <a:r>
              <a:rPr lang="en-US" sz="800" kern="0" dirty="0">
                <a:solidFill>
                  <a:srgbClr val="212121"/>
                </a:solidFill>
                <a:effectLst/>
                <a:highlight>
                  <a:srgbClr val="FFFFFF"/>
                </a:highlight>
                <a:latin typeface="Courier New" panose="02070309020205020404" pitchFamily="49" charset="0"/>
                <a:ea typeface="Times New Roman" panose="02020603050405020304" pitchFamily="18" charset="0"/>
                <a:cs typeface="Arial" panose="020B0604020202020204" pitchFamily="34" charset="0"/>
              </a:rPr>
              <a:t>                 Class     Images  Instances      Box(P          R      mAP50  mAP50-95):</a:t>
            </a:r>
          </a:p>
          <a:p>
            <a:pPr marL="0" marR="0">
              <a:lnSpc>
                <a:spcPct val="107000"/>
              </a:lnSpc>
              <a:spcBef>
                <a:spcPts val="0"/>
              </a:spcBef>
              <a:spcAft>
                <a:spcPts val="800"/>
              </a:spcAft>
            </a:pPr>
            <a:r>
              <a:rPr lang="en-US" sz="800" kern="0" dirty="0">
                <a:solidFill>
                  <a:srgbClr val="212121"/>
                </a:solidFill>
                <a:effectLst/>
                <a:highlight>
                  <a:srgbClr val="FFFFFF"/>
                </a:highlight>
                <a:latin typeface="Courier New" panose="02070309020205020404" pitchFamily="49" charset="0"/>
                <a:ea typeface="Times New Roman" panose="02020603050405020304" pitchFamily="18" charset="0"/>
                <a:cs typeface="Arial" panose="020B0604020202020204" pitchFamily="34" charset="0"/>
              </a:rPr>
              <a:t> 100% 5/5 [00:10&lt;00:00,  2.09s/it]</a:t>
            </a:r>
            <a:endParaRPr lang="en-US" sz="800" kern="100" dirty="0">
              <a:effectLst/>
              <a:latin typeface="Aptos" panose="020B0004020202020204" pitchFamily="34" charset="0"/>
              <a:ea typeface="Aptos" panose="020B0004020202020204" pitchFamily="34" charset="0"/>
              <a:cs typeface="Arial" panose="020B0604020202020204" pitchFamily="34" charset="0"/>
            </a:endParaRPr>
          </a:p>
          <a:p>
            <a:pPr marL="0" marR="0">
              <a:lnSpc>
                <a:spcPct val="107000"/>
              </a:lnSpc>
              <a:spcBef>
                <a:spcPts val="0"/>
              </a:spcBef>
              <a:spcAft>
                <a:spcPts val="800"/>
              </a:spcAft>
            </a:pPr>
            <a:r>
              <a:rPr lang="en-US" sz="800" kern="0" dirty="0">
                <a:solidFill>
                  <a:srgbClr val="212121"/>
                </a:solidFill>
                <a:effectLst/>
                <a:highlight>
                  <a:srgbClr val="FFFFFF"/>
                </a:highlight>
                <a:latin typeface="Courier New" panose="02070309020205020404" pitchFamily="49" charset="0"/>
                <a:ea typeface="Times New Roman" panose="02020603050405020304" pitchFamily="18" charset="0"/>
                <a:cs typeface="Arial" panose="020B0604020202020204" pitchFamily="34" charset="0"/>
              </a:rPr>
              <a:t>                   all        158        413      0.505      0.404      0.</a:t>
            </a:r>
            <a:r>
              <a:rPr lang="en-US" sz="800" kern="0" dirty="0">
                <a:solidFill>
                  <a:srgbClr val="FF0000"/>
                </a:solidFill>
                <a:effectLst/>
                <a:highlight>
                  <a:srgbClr val="FFFFFF"/>
                </a:highlight>
                <a:latin typeface="Courier New" panose="02070309020205020404" pitchFamily="49" charset="0"/>
                <a:ea typeface="Times New Roman" panose="02020603050405020304" pitchFamily="18" charset="0"/>
                <a:cs typeface="Arial" panose="020B0604020202020204" pitchFamily="34" charset="0"/>
              </a:rPr>
              <a:t>402</a:t>
            </a:r>
            <a:r>
              <a:rPr lang="en-US" sz="800" kern="0" dirty="0">
                <a:solidFill>
                  <a:srgbClr val="212121"/>
                </a:solidFill>
                <a:effectLst/>
                <a:highlight>
                  <a:srgbClr val="FFFFFF"/>
                </a:highlight>
                <a:latin typeface="Courier New" panose="02070309020205020404" pitchFamily="49" charset="0"/>
                <a:ea typeface="Times New Roman" panose="02020603050405020304" pitchFamily="18" charset="0"/>
                <a:cs typeface="Arial" panose="020B0604020202020204" pitchFamily="34" charset="0"/>
              </a:rPr>
              <a:t>      0.</a:t>
            </a:r>
            <a:r>
              <a:rPr lang="en-US" sz="800" kern="0" dirty="0">
                <a:solidFill>
                  <a:srgbClr val="FF0000"/>
                </a:solidFill>
                <a:effectLst/>
                <a:highlight>
                  <a:srgbClr val="FFFFFF"/>
                </a:highlight>
                <a:latin typeface="Courier New" panose="02070309020205020404" pitchFamily="49" charset="0"/>
                <a:ea typeface="Times New Roman" panose="02020603050405020304" pitchFamily="18" charset="0"/>
                <a:cs typeface="Arial" panose="020B0604020202020204" pitchFamily="34" charset="0"/>
              </a:rPr>
              <a:t>323</a:t>
            </a:r>
            <a:endParaRPr lang="en-US" sz="800" kern="100" dirty="0">
              <a:effectLst/>
              <a:latin typeface="Aptos" panose="020B0004020202020204" pitchFamily="34" charset="0"/>
              <a:ea typeface="Aptos" panose="020B0004020202020204" pitchFamily="34" charset="0"/>
              <a:cs typeface="Arial" panose="020B0604020202020204" pitchFamily="34" charset="0"/>
            </a:endParaRPr>
          </a:p>
          <a:p>
            <a:pPr marL="0" marR="0">
              <a:lnSpc>
                <a:spcPct val="107000"/>
              </a:lnSpc>
              <a:spcBef>
                <a:spcPts val="0"/>
              </a:spcBef>
              <a:spcAft>
                <a:spcPts val="800"/>
              </a:spcAft>
            </a:pPr>
            <a:r>
              <a:rPr lang="en-US" sz="800" kern="0" dirty="0">
                <a:solidFill>
                  <a:srgbClr val="212121"/>
                </a:solidFill>
                <a:effectLst/>
                <a:highlight>
                  <a:srgbClr val="FFFFFF"/>
                </a:highlight>
                <a:latin typeface="Courier New" panose="02070309020205020404" pitchFamily="49" charset="0"/>
                <a:ea typeface="Times New Roman" panose="02020603050405020304" pitchFamily="18" charset="0"/>
                <a:cs typeface="Arial" panose="020B0604020202020204" pitchFamily="34" charset="0"/>
              </a:rPr>
              <a:t>             Bird Drop        158         52          0          0    0.00966    0.00325</a:t>
            </a:r>
            <a:endParaRPr lang="en-US" sz="800" kern="100" dirty="0">
              <a:effectLst/>
              <a:latin typeface="Aptos" panose="020B0004020202020204" pitchFamily="34" charset="0"/>
              <a:ea typeface="Aptos" panose="020B0004020202020204" pitchFamily="34" charset="0"/>
              <a:cs typeface="Arial" panose="020B0604020202020204" pitchFamily="34" charset="0"/>
            </a:endParaRPr>
          </a:p>
          <a:p>
            <a:pPr marL="0" marR="0">
              <a:lnSpc>
                <a:spcPct val="107000"/>
              </a:lnSpc>
              <a:spcBef>
                <a:spcPts val="0"/>
              </a:spcBef>
              <a:spcAft>
                <a:spcPts val="800"/>
              </a:spcAft>
            </a:pPr>
            <a:r>
              <a:rPr lang="en-US" sz="800" kern="0" dirty="0">
                <a:solidFill>
                  <a:srgbClr val="212121"/>
                </a:solidFill>
                <a:effectLst/>
                <a:highlight>
                  <a:srgbClr val="FFFFFF"/>
                </a:highlight>
                <a:latin typeface="Courier New" panose="02070309020205020404" pitchFamily="49" charset="0"/>
                <a:ea typeface="Times New Roman" panose="02020603050405020304" pitchFamily="18" charset="0"/>
                <a:cs typeface="Arial" panose="020B0604020202020204" pitchFamily="34" charset="0"/>
              </a:rPr>
              <a:t>             Defective        158        149      0.747      0.826      0.829      0.773</a:t>
            </a:r>
            <a:endParaRPr lang="en-US" sz="800" kern="100" dirty="0">
              <a:effectLst/>
              <a:latin typeface="Aptos" panose="020B0004020202020204" pitchFamily="34" charset="0"/>
              <a:ea typeface="Aptos" panose="020B0004020202020204" pitchFamily="34" charset="0"/>
              <a:cs typeface="Arial" panose="020B0604020202020204" pitchFamily="34" charset="0"/>
            </a:endParaRPr>
          </a:p>
          <a:p>
            <a:pPr marL="0" marR="0">
              <a:lnSpc>
                <a:spcPct val="107000"/>
              </a:lnSpc>
              <a:spcBef>
                <a:spcPts val="0"/>
              </a:spcBef>
              <a:spcAft>
                <a:spcPts val="800"/>
              </a:spcAft>
            </a:pPr>
            <a:r>
              <a:rPr lang="en-US" sz="800" kern="0" dirty="0">
                <a:solidFill>
                  <a:srgbClr val="212121"/>
                </a:solidFill>
                <a:effectLst/>
                <a:highlight>
                  <a:srgbClr val="FFFFFF"/>
                </a:highlight>
                <a:latin typeface="Courier New" panose="02070309020205020404" pitchFamily="49" charset="0"/>
                <a:ea typeface="Times New Roman" panose="02020603050405020304" pitchFamily="18" charset="0"/>
                <a:cs typeface="Arial" panose="020B0604020202020204" pitchFamily="34" charset="0"/>
              </a:rPr>
              <a:t>                 Dusty        158         26      0.345      0.269       0.23      0.212</a:t>
            </a:r>
            <a:endParaRPr lang="en-US" sz="800" kern="100" dirty="0">
              <a:effectLst/>
              <a:latin typeface="Aptos" panose="020B0004020202020204" pitchFamily="34" charset="0"/>
              <a:ea typeface="Aptos" panose="020B0004020202020204" pitchFamily="34" charset="0"/>
              <a:cs typeface="Arial" panose="020B0604020202020204" pitchFamily="34" charset="0"/>
            </a:endParaRPr>
          </a:p>
          <a:p>
            <a:pPr marL="0" marR="0">
              <a:lnSpc>
                <a:spcPct val="107000"/>
              </a:lnSpc>
              <a:spcBef>
                <a:spcPts val="0"/>
              </a:spcBef>
              <a:spcAft>
                <a:spcPts val="800"/>
              </a:spcAft>
            </a:pPr>
            <a:r>
              <a:rPr lang="en-US" sz="800" kern="0" dirty="0">
                <a:solidFill>
                  <a:srgbClr val="212121"/>
                </a:solidFill>
                <a:effectLst/>
                <a:highlight>
                  <a:srgbClr val="FFFFFF"/>
                </a:highlight>
                <a:latin typeface="Courier New" panose="02070309020205020404" pitchFamily="49" charset="0"/>
                <a:ea typeface="Times New Roman" panose="02020603050405020304" pitchFamily="18" charset="0"/>
                <a:cs typeface="Arial" panose="020B0604020202020204" pitchFamily="34" charset="0"/>
              </a:rPr>
              <a:t>     Electrical Damage        158         23      0.661      0.348      0.348      0.215</a:t>
            </a:r>
            <a:endParaRPr lang="en-US" sz="800" kern="100" dirty="0">
              <a:effectLst/>
              <a:latin typeface="Aptos" panose="020B0004020202020204" pitchFamily="34" charset="0"/>
              <a:ea typeface="Aptos" panose="020B0004020202020204" pitchFamily="34" charset="0"/>
              <a:cs typeface="Arial" panose="020B0604020202020204" pitchFamily="34" charset="0"/>
            </a:endParaRPr>
          </a:p>
          <a:p>
            <a:pPr marL="0" marR="0">
              <a:lnSpc>
                <a:spcPct val="107000"/>
              </a:lnSpc>
              <a:spcBef>
                <a:spcPts val="0"/>
              </a:spcBef>
              <a:spcAft>
                <a:spcPts val="800"/>
              </a:spcAft>
            </a:pPr>
            <a:r>
              <a:rPr lang="en-US" sz="800" kern="0" dirty="0">
                <a:solidFill>
                  <a:srgbClr val="212121"/>
                </a:solidFill>
                <a:effectLst/>
                <a:highlight>
                  <a:srgbClr val="FFFFFF"/>
                </a:highlight>
                <a:latin typeface="Courier New" panose="02070309020205020404" pitchFamily="49" charset="0"/>
                <a:ea typeface="Times New Roman" panose="02020603050405020304" pitchFamily="18" charset="0"/>
                <a:cs typeface="Arial" panose="020B0604020202020204" pitchFamily="34" charset="0"/>
              </a:rPr>
              <a:t>         Non Defective        158         70      0.716      0.757      0.786      0.631</a:t>
            </a:r>
            <a:endParaRPr lang="en-US" sz="800" kern="100" dirty="0">
              <a:effectLst/>
              <a:latin typeface="Aptos" panose="020B0004020202020204" pitchFamily="34" charset="0"/>
              <a:ea typeface="Aptos" panose="020B0004020202020204" pitchFamily="34" charset="0"/>
              <a:cs typeface="Arial" panose="020B0604020202020204" pitchFamily="34" charset="0"/>
            </a:endParaRPr>
          </a:p>
          <a:p>
            <a:pPr marL="0" marR="0">
              <a:lnSpc>
                <a:spcPct val="107000"/>
              </a:lnSpc>
              <a:spcBef>
                <a:spcPts val="0"/>
              </a:spcBef>
              <a:spcAft>
                <a:spcPts val="800"/>
              </a:spcAft>
            </a:pPr>
            <a:r>
              <a:rPr lang="en-US" sz="800" kern="0" dirty="0">
                <a:solidFill>
                  <a:srgbClr val="212121"/>
                </a:solidFill>
                <a:effectLst/>
                <a:highlight>
                  <a:srgbClr val="FFFFFF"/>
                </a:highlight>
                <a:latin typeface="Courier New" panose="02070309020205020404" pitchFamily="49" charset="0"/>
                <a:ea typeface="Times New Roman" panose="02020603050405020304" pitchFamily="18" charset="0"/>
                <a:cs typeface="Arial" panose="020B0604020202020204" pitchFamily="34" charset="0"/>
              </a:rPr>
              <a:t>       Physical Damage        158         71      0.627      0.352      0.387      0.318</a:t>
            </a:r>
            <a:endParaRPr lang="en-US" sz="800" kern="100" dirty="0">
              <a:effectLst/>
              <a:latin typeface="Aptos" panose="020B0004020202020204" pitchFamily="34" charset="0"/>
              <a:ea typeface="Aptos" panose="020B0004020202020204" pitchFamily="34" charset="0"/>
              <a:cs typeface="Arial" panose="020B0604020202020204" pitchFamily="34" charset="0"/>
            </a:endParaRPr>
          </a:p>
          <a:p>
            <a:pPr marL="0" marR="0">
              <a:lnSpc>
                <a:spcPct val="107000"/>
              </a:lnSpc>
              <a:spcBef>
                <a:spcPts val="0"/>
              </a:spcBef>
              <a:spcAft>
                <a:spcPts val="800"/>
              </a:spcAft>
            </a:pPr>
            <a:r>
              <a:rPr lang="en-US" sz="800" kern="0" dirty="0">
                <a:solidFill>
                  <a:srgbClr val="212121"/>
                </a:solidFill>
                <a:effectLst/>
                <a:highlight>
                  <a:srgbClr val="FFFFFF"/>
                </a:highlight>
                <a:latin typeface="Courier New" panose="02070309020205020404" pitchFamily="49" charset="0"/>
                <a:ea typeface="Times New Roman" panose="02020603050405020304" pitchFamily="18" charset="0"/>
                <a:cs typeface="Arial" panose="020B0604020202020204" pitchFamily="34" charset="0"/>
              </a:rPr>
              <a:t>                  Snow        158         22      0.441      0.273      0.223       0.11</a:t>
            </a:r>
            <a:endParaRPr lang="en-US" sz="800" kern="100" dirty="0">
              <a:effectLst/>
              <a:latin typeface="Aptos" panose="020B0004020202020204" pitchFamily="34" charset="0"/>
              <a:ea typeface="Aptos" panose="020B00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618D1D53-86F5-164A-B2A4-6164D472391E}"/>
              </a:ext>
            </a:extLst>
          </p:cNvPr>
          <p:cNvPicPr>
            <a:picLocks noChangeAspect="1"/>
          </p:cNvPicPr>
          <p:nvPr/>
        </p:nvPicPr>
        <p:blipFill>
          <a:blip r:embed="rId4"/>
          <a:stretch>
            <a:fillRect/>
          </a:stretch>
        </p:blipFill>
        <p:spPr>
          <a:xfrm>
            <a:off x="593850" y="4148502"/>
            <a:ext cx="6134956" cy="581106"/>
          </a:xfrm>
          <a:prstGeom prst="rect">
            <a:avLst/>
          </a:prstGeom>
        </p:spPr>
      </p:pic>
      <p:cxnSp>
        <p:nvCxnSpPr>
          <p:cNvPr id="9" name="Straight Arrow Connector 8">
            <a:extLst>
              <a:ext uri="{FF2B5EF4-FFF2-40B4-BE49-F238E27FC236}">
                <a16:creationId xmlns:a16="http://schemas.microsoft.com/office/drawing/2014/main" id="{2373E768-C3D8-29C9-2F68-14C331DD7DCA}"/>
              </a:ext>
            </a:extLst>
          </p:cNvPr>
          <p:cNvCxnSpPr/>
          <p:nvPr/>
        </p:nvCxnSpPr>
        <p:spPr>
          <a:xfrm>
            <a:off x="1366887" y="4628561"/>
            <a:ext cx="0" cy="6033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B160238A-BEC1-7365-0554-9FF537CB0003}"/>
              </a:ext>
            </a:extLst>
          </p:cNvPr>
          <p:cNvSpPr/>
          <p:nvPr/>
        </p:nvSpPr>
        <p:spPr>
          <a:xfrm>
            <a:off x="838986" y="5335571"/>
            <a:ext cx="1941921" cy="36464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best.pt</a:t>
            </a:r>
            <a:endParaRPr lang="en-US" dirty="0"/>
          </a:p>
        </p:txBody>
      </p:sp>
      <p:cxnSp>
        <p:nvCxnSpPr>
          <p:cNvPr id="12" name="Connector: Elbow 11">
            <a:extLst>
              <a:ext uri="{FF2B5EF4-FFF2-40B4-BE49-F238E27FC236}">
                <a16:creationId xmlns:a16="http://schemas.microsoft.com/office/drawing/2014/main" id="{E4262090-EDF9-8E3A-D3E1-29B2D03482DF}"/>
              </a:ext>
            </a:extLst>
          </p:cNvPr>
          <p:cNvCxnSpPr>
            <a:cxnSpLocks/>
          </p:cNvCxnSpPr>
          <p:nvPr/>
        </p:nvCxnSpPr>
        <p:spPr>
          <a:xfrm flipV="1">
            <a:off x="4760537" y="1504072"/>
            <a:ext cx="2130457" cy="631596"/>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273E99D7-D651-0CD5-5028-60198E02B73D}"/>
              </a:ext>
            </a:extLst>
          </p:cNvPr>
          <p:cNvSpPr/>
          <p:nvPr/>
        </p:nvSpPr>
        <p:spPr>
          <a:xfrm>
            <a:off x="7258639" y="1157783"/>
            <a:ext cx="1385740" cy="409131"/>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mAP50</a:t>
            </a:r>
            <a:endParaRPr lang="en-US" dirty="0"/>
          </a:p>
        </p:txBody>
      </p:sp>
      <p:sp>
        <p:nvSpPr>
          <p:cNvPr id="17" name="Oval 16">
            <a:extLst>
              <a:ext uri="{FF2B5EF4-FFF2-40B4-BE49-F238E27FC236}">
                <a16:creationId xmlns:a16="http://schemas.microsoft.com/office/drawing/2014/main" id="{6AE3BE08-B188-9366-9A89-472582FD47F0}"/>
              </a:ext>
            </a:extLst>
          </p:cNvPr>
          <p:cNvSpPr/>
          <p:nvPr/>
        </p:nvSpPr>
        <p:spPr>
          <a:xfrm>
            <a:off x="9400920" y="1129648"/>
            <a:ext cx="1503576" cy="45495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mAP50-95</a:t>
            </a:r>
            <a:endParaRPr lang="en-US" dirty="0"/>
          </a:p>
        </p:txBody>
      </p:sp>
      <p:sp>
        <p:nvSpPr>
          <p:cNvPr id="18" name="Arrow: Down 17">
            <a:extLst>
              <a:ext uri="{FF2B5EF4-FFF2-40B4-BE49-F238E27FC236}">
                <a16:creationId xmlns:a16="http://schemas.microsoft.com/office/drawing/2014/main" id="{2AC5858E-FA6A-4D2A-2285-CAEB159494B8}"/>
              </a:ext>
            </a:extLst>
          </p:cNvPr>
          <p:cNvSpPr/>
          <p:nvPr/>
        </p:nvSpPr>
        <p:spPr>
          <a:xfrm>
            <a:off x="7729979" y="1819870"/>
            <a:ext cx="443060" cy="631596"/>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Arrow: Down 18">
            <a:extLst>
              <a:ext uri="{FF2B5EF4-FFF2-40B4-BE49-F238E27FC236}">
                <a16:creationId xmlns:a16="http://schemas.microsoft.com/office/drawing/2014/main" id="{D7026C62-04EA-88C1-E550-1B8613496C0F}"/>
              </a:ext>
            </a:extLst>
          </p:cNvPr>
          <p:cNvSpPr/>
          <p:nvPr/>
        </p:nvSpPr>
        <p:spPr>
          <a:xfrm>
            <a:off x="9964132" y="1819870"/>
            <a:ext cx="443060" cy="631596"/>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DD9A7CC8-1154-D025-9980-C1802390B112}"/>
              </a:ext>
            </a:extLst>
          </p:cNvPr>
          <p:cNvSpPr/>
          <p:nvPr/>
        </p:nvSpPr>
        <p:spPr>
          <a:xfrm>
            <a:off x="7258639" y="2582944"/>
            <a:ext cx="1385740" cy="37587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0.402</a:t>
            </a:r>
            <a:endParaRPr lang="en-US" dirty="0"/>
          </a:p>
        </p:txBody>
      </p:sp>
      <p:sp>
        <p:nvSpPr>
          <p:cNvPr id="21" name="Rectangle 20">
            <a:extLst>
              <a:ext uri="{FF2B5EF4-FFF2-40B4-BE49-F238E27FC236}">
                <a16:creationId xmlns:a16="http://schemas.microsoft.com/office/drawing/2014/main" id="{2E095385-8DEF-BC14-79A1-D907473F3B08}"/>
              </a:ext>
            </a:extLst>
          </p:cNvPr>
          <p:cNvSpPr/>
          <p:nvPr/>
        </p:nvSpPr>
        <p:spPr>
          <a:xfrm>
            <a:off x="9400920" y="2582944"/>
            <a:ext cx="1503576" cy="4002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0.323</a:t>
            </a:r>
            <a:endParaRPr lang="en-US" dirty="0"/>
          </a:p>
        </p:txBody>
      </p:sp>
      <p:sp>
        <p:nvSpPr>
          <p:cNvPr id="22" name="TextBox 21">
            <a:extLst>
              <a:ext uri="{FF2B5EF4-FFF2-40B4-BE49-F238E27FC236}">
                <a16:creationId xmlns:a16="http://schemas.microsoft.com/office/drawing/2014/main" id="{F6D08DE6-9A34-C6ED-3EEF-0CAC22438916}"/>
              </a:ext>
            </a:extLst>
          </p:cNvPr>
          <p:cNvSpPr txBox="1"/>
          <p:nvPr/>
        </p:nvSpPr>
        <p:spPr>
          <a:xfrm>
            <a:off x="7616857" y="3000607"/>
            <a:ext cx="876693" cy="307777"/>
          </a:xfrm>
          <a:prstGeom prst="rect">
            <a:avLst/>
          </a:prstGeom>
          <a:noFill/>
        </p:spPr>
        <p:txBody>
          <a:bodyPr wrap="square" rtlCol="0">
            <a:spAutoFit/>
          </a:bodyPr>
          <a:lstStyle/>
          <a:p>
            <a:r>
              <a:rPr lang="en-GB" dirty="0"/>
              <a:t>40.2%</a:t>
            </a:r>
            <a:endParaRPr lang="en-US" dirty="0"/>
          </a:p>
        </p:txBody>
      </p:sp>
      <p:sp>
        <p:nvSpPr>
          <p:cNvPr id="23" name="TextBox 22">
            <a:extLst>
              <a:ext uri="{FF2B5EF4-FFF2-40B4-BE49-F238E27FC236}">
                <a16:creationId xmlns:a16="http://schemas.microsoft.com/office/drawing/2014/main" id="{733E45DB-87A8-5670-1C37-FB2A3E37B141}"/>
              </a:ext>
            </a:extLst>
          </p:cNvPr>
          <p:cNvSpPr txBox="1"/>
          <p:nvPr/>
        </p:nvSpPr>
        <p:spPr>
          <a:xfrm>
            <a:off x="9839253" y="2989790"/>
            <a:ext cx="692818" cy="307777"/>
          </a:xfrm>
          <a:prstGeom prst="rect">
            <a:avLst/>
          </a:prstGeom>
          <a:noFill/>
        </p:spPr>
        <p:txBody>
          <a:bodyPr wrap="none" rtlCol="0">
            <a:spAutoFit/>
          </a:bodyPr>
          <a:lstStyle/>
          <a:p>
            <a:r>
              <a:rPr lang="en-GB" dirty="0"/>
              <a:t>32.3%</a:t>
            </a:r>
            <a:endParaRPr lang="en-US"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30" name="Rectangle 29">
            <a:extLst>
              <a:ext uri="{FF2B5EF4-FFF2-40B4-BE49-F238E27FC236}">
                <a16:creationId xmlns:a16="http://schemas.microsoft.com/office/drawing/2014/main" id="{FC15525D-D8A1-5C0B-20F1-43EC02209DE9}"/>
              </a:ext>
            </a:extLst>
          </p:cNvPr>
          <p:cNvSpPr/>
          <p:nvPr/>
        </p:nvSpPr>
        <p:spPr>
          <a:xfrm>
            <a:off x="155576" y="5036523"/>
            <a:ext cx="4390983" cy="126102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553B9238-225F-6AA9-0AAE-A8F1C3AA95F0}"/>
              </a:ext>
            </a:extLst>
          </p:cNvPr>
          <p:cNvSpPr/>
          <p:nvPr/>
        </p:nvSpPr>
        <p:spPr>
          <a:xfrm>
            <a:off x="155576" y="3908746"/>
            <a:ext cx="3666616" cy="104131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A22DE3F1-98BF-44D1-F590-FDD5AC5EC473}"/>
              </a:ext>
            </a:extLst>
          </p:cNvPr>
          <p:cNvSpPr/>
          <p:nvPr/>
        </p:nvSpPr>
        <p:spPr>
          <a:xfrm>
            <a:off x="155576" y="2911778"/>
            <a:ext cx="3666616" cy="92272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69E489A8-7B0C-850C-60D4-2ACCCE4FA105}"/>
              </a:ext>
            </a:extLst>
          </p:cNvPr>
          <p:cNvSpPr/>
          <p:nvPr/>
        </p:nvSpPr>
        <p:spPr>
          <a:xfrm>
            <a:off x="155576" y="924063"/>
            <a:ext cx="4452899" cy="192331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7" name="Google Shape;427;p57"/>
          <p:cNvSpPr txBox="1">
            <a:spLocks noGrp="1"/>
          </p:cNvSpPr>
          <p:nvPr>
            <p:ph type="title"/>
          </p:nvPr>
        </p:nvSpPr>
        <p:spPr>
          <a:xfrm>
            <a:off x="185871" y="-113826"/>
            <a:ext cx="11850553" cy="1068966"/>
          </a:xfrm>
          <a:prstGeom prst="rect">
            <a:avLst/>
          </a:prstGeom>
          <a:noFill/>
          <a:ln>
            <a:noFill/>
          </a:ln>
        </p:spPr>
        <p:txBody>
          <a:bodyPr spcFirstLastPara="1" wrap="square" lIns="91425" tIns="45675" rIns="91425" bIns="45675" anchor="ctr" anchorCtr="0">
            <a:spAutoFit/>
          </a:bodyPr>
          <a:lstStyle/>
          <a:p>
            <a:pPr marL="0" lvl="0" indent="0" algn="l" rtl="0">
              <a:lnSpc>
                <a:spcPct val="115000"/>
              </a:lnSpc>
              <a:spcBef>
                <a:spcPts val="1600"/>
              </a:spcBef>
              <a:spcAft>
                <a:spcPts val="1600"/>
              </a:spcAft>
              <a:buSzPts val="2300"/>
              <a:buNone/>
            </a:pPr>
            <a:r>
              <a:rPr lang="en-US" sz="3200" b="1">
                <a:latin typeface="Times New Roman"/>
                <a:ea typeface="Times New Roman"/>
                <a:cs typeface="Times New Roman"/>
                <a:sym typeface="Times New Roman"/>
              </a:rPr>
              <a:t>Model Deployment - </a:t>
            </a:r>
            <a:r>
              <a:rPr lang="en-US" sz="3200" b="1">
                <a:solidFill>
                  <a:schemeClr val="dk1"/>
                </a:solidFill>
                <a:latin typeface="Times New Roman"/>
                <a:ea typeface="Times New Roman"/>
                <a:cs typeface="Times New Roman"/>
                <a:sym typeface="Times New Roman"/>
              </a:rPr>
              <a:t>Strategy</a:t>
            </a:r>
            <a:endParaRPr sz="4700">
              <a:solidFill>
                <a:schemeClr val="dk1"/>
              </a:solidFill>
            </a:endParaRPr>
          </a:p>
        </p:txBody>
      </p:sp>
      <p:sp>
        <p:nvSpPr>
          <p:cNvPr id="428" name="Google Shape;428;p57" descr="data:image/jpeg;base64,/9j/4AAQSkZJRgABAQAAAQABAAD/2wCEAAkGBw8QEhASEBIQEBEVEhYWFxgVEBUSGRcSFRUWGhUYFhMdHCggGBolGxUYITEhJSkrLjEuFx8zOjMuNygtLisBCgoKDg0OGxAQGyslICUtLS0tMistLS0rLS0tLy0rLS0xLS0tLS8tLS0tLS0tKy41LS8tLi0tLS0tLS0tLS0uLf/AABEIAOEA4QMBIgACEQEDEQH/xAAcAAEAAQUBAQAAAAAAAAAAAAAABwEDBQYIBAL/xABSEAABAwIBBgUNCwkHBQAAAAABAAIDBBEFBgchMUFREhdhcZETIjRUdIGSlKGxs8HTCDI1QlJTYpO00dIWGCMkVXKDo+MUM0Oy4fDxFWRzgsL/xAAbAQEAAgMBAQAAAAAAAAAAAAAAAgUDBAYBB//EADkRAAIBAQQGCAQFBAMAAAAAAAABAgMEBRExEiFhgZGxEyJBUXGhwdEyNHLwFSMzUuEGstLxFJKi/9oADAMBAAIRAxEAPwCcUREAREQBERAEReKuxGGEXleG8mkk8zRpQjKSitKTwW09qtSStaC5zg1o1kkADnJWpYhlgTcQMsPlO0nvN1DvnvLXKytlmN5Xl56AOYfco6SKi0X3RhqprSfBcc3uWG03KvyrgZcRgzO8EdJ0la1X4/UzXBfwG/JaNHfO3vrFovMcSitF5WivqcsF3LV/L3vDYZ3BsppIbNlvJHymzmjkvrH+9C3ShrYp28OJwcNu8HcRrBUWq9S1MkLg+NxY7k2jcRqI5CpI2LFe9ShhGp1o+a8G8/B7miV0WuYPlPHLZktopN+trjyHZ31sa9OooWinXjpU3iuXis0wiIhmC+SQNJ0L5kka0FziABrK13EcRMpsLhm7fyn7lr17RGktefYiE6igtZdxHFC7rYzZo27XfcFn2uuAd601bXQOvHGfojyaFq2KtKpObk+xffmY6U3JvE9KIisjOEREAREQBERAEREAReepqGRjhSODBvJt0b1r1dlfG3RAwyfSN2jvC1z5F42ka9otdGh+pJLZ28Fr3m0rCYhlHTRXAd1R+5unpOr1rTcQxaef37yW/JGgeTWvCouRR2i/W9VGOG2Xtlxb8DN1+VFTJoaRCNzdJ77tfRZYTSSSbknWTpJ5yiKJSVq1Ss9KpJt7fbJbgqKqLwxFERF6AqKqKQKLOYNlFLBZr7yRbibcEcjvv8iwaqpmSjXqUZadN4P7z7/B6t5KFBXxTt4UTg4bdhB3EbFeqZ2xtLnGw853DlUZ4d1UPDonFhHxhsHKNoWfqqp8pBeb2GzQBzBa1ptKpLBa5cvE6qx3jKtTblDB9/Y/v7eaV+vrnTHToaNQ9Z3leVfIKqqWUnJ6Uniybk28WfV1smBvvEOQkeW/rWsrPZOO617dzgekf6LZsLwreKfv6Geg+uZlERXRuBERAEREAREQBYjKWqfDTvfGeC+7bGwNrnTr5LrLrXMt3WgaN7x0AH/ReN4I1bdNws1SSeD0X7GlTzPeeE9xe7eSSekr4RFiOFeeIRFpmWmVlTQ1DI4mQua6IPPDbJe5kkGx40WaF6liZaNGdaahBYtm5oos4yK35qk8CT2icZFb81SeBJ7RS0Gbn4TbP2ea9yU0UWcZFb81SeBJ7ROMit+apPAk9ovNBj8Jtn7PNe5Kaoot4yK35qk8CT2icZFb81SeBJ7Re6LH4TbP2ea9yUkUW8ZFb81SeBJ7ROMit+ZpPq5PaJosfhNs/Z5r3JSV+lpi87htP3cqibjIrPmaTwJPaL2MzsV4FhDRAf8Ajl9qoVnUS/LWL3ajYoXNXcsaqwS2rXw8yZYow0WaLBfahfjaxD5mi8CX2qrxt4h8zRfVy+1VW7LWbxa817lyrNNLBJcUTQihfjbxD5mi8CX2qcbeIfM0XgS+1Xn/ABK37fNe5LoKnd5ompZbJx/XvG9t+gj71z/xuYh8zRfVy+1V+kzyYlE7hNhor2I0xzbf4qy0LNVjUUmstqMlOjOMk2dNIoVze52cQxHEKakmipGRydU4RjjlDhwIXvFiZCNbRsU1K2NwIiIAiIgCIiALUsvn6Kdvyi/zNHrW2rSsu3XkhbuaT0n/AEUZZFbe7wsc9uH9y9DWURFjONCizOr2XD3M30kqlNRZnW7Lh7mb6SVThmWV0fOQ38maUiKTeI7Gd9J9c78CmdkRkik3iOxnfSfXO/AnEdjO+k+ud+BARkikDEMz2NxC4gjnG3qUzCfBcWk94FaTXUE0DzHPFJDINbZGOY4f+pF0B5UREARFseTWRWJYhppaZ74726o60ceux/SOIDrbQLnkQGuIpfocwlc4XmqqWI7mCSXpuGq5VZgqwD9FWUzzueySMdI4XmQEOIt0yizY4vQgvkpzLENb4D1UAbSWjrwOUtAWloAiIgN5zJfDVD/H+zTLqpcg5v3EV9OQSCOqEEaCCIZLEFdKZP5SiS0c5DZNTXauFyHcfOsyoylDTX3kadS3UqdoVCeptJp9jxbWGx6tWOeWee1IiLCbgREQBERAFoeWr71AG5oHT/yt8UcZVPvVTcnBHQwetRnkU9+TwsyXfJcm/QxaIixnJhRZnW7Lh7mb6SVSmoszrdlw9zN9JKpwzLK6PnIb+TNKXca4cXcamdkEUTe6Dr54KWjdBLLC4zuBMcjoyRwDoJaRdQX+U2I9u1njMv4kB2asFlTkxSYnCYaqMOFjwXiwfG4/GjfbQeTUbaQQufch86dfRzxipnlqqQuAkbK4yOa0kXeyQ3ddo08G9jqtqI6dBvqQHHuWeTM2GVUlLMQ61nMeBYSROvwXgbNRBGwgi5tdYBdA+6OwxrqWkqbdfHOYr/QkY52nmMY8I71HmZ3JVuI1w6q3hU1O3qsgIuHG9o4zyE6SNoY4bUBuGarNOyRkdbiTOE11nRQHQC3W18o2g6wzdrveynGKJrQGtAa0AAACwAGoAbAri0LOdnDjwljWRtbNVyNuxhPWsbpAkktptcGwFr2OkWQG+ouP8Zy3xOscXT1dQb/FbIY2DmjbZvftdWMNysxKmcHQ1lUwg3t1ZxaedhJa7mIQHY6iHPRkLQGnlxBro6OoZpNhZk7jqaWj/FJ1OGvTwtGlvnyBz0MltDinAifbrZ2izHWGqRg967lGg31DbG2cvLmXFqi4uykjJEMfJtkfvefING8kDS0REBseQXZ1PzSehkUvqIMguzqfmk9DIpfVtYf09/ojjb/+aX0LnI2nJ7KbgWiqCS3UH/J5Dv59fq3WNwIBBBBFwQbgg7QVECzeAZQPpjwXXfETpG1t9ZbvS0WLS61PPu7/AL/0ZrtvlwwpWh4rsfavHvW3NeGUjovPS1LJWh7HBzTqI9e48i9CqWsNTOrTTWKyCIiHoUY4469ROfpkeU28yk5RRVS8N7nfSPrKhMob+kujhHa3wWHqW0RFA5kKLM63ZcPczfSSqU1FmdbsuHuZvpJVOGZZXR85DfyZpS7jXDi7jUzsiHvdJ9iUXdDvRlc+rsfKfJWixNkbKyMyNY4uaBI9lnEW1tIvoWucTuBdrP8AGZvxIDmrBcMmq54aeBvDlleGtGnbrJ3NAuSdgBK7Qhj4LWt18FoHQLLDZO5JYfh4P9jp44SRYu0veRrsZHEutfZeyzhKAiz3RFSG4bEzRd9Wwd5schJ6bDvr49zthwjoJ5yBwpqgi+0xxNaGg8znSdKjnPRlgzEatsdO4PpqYOa1wNw+RxHVHg7W9a0A/RJ2qWMw0odhEQGts0wPPw+F5nBASGTbWuN8rsafX1lTVOJPVJCW32RjRG3vNAC7EqY+Ex7Rrc1w75BC4mkYWkgggg2IIsQRrBCAtoiIAiIgCIiA2PILs6n5pPQyKX1EGQXZ1PzSehkUvq2sP6e/0Rx1/wDzS+hc5FFVVDDa9ja9r227rr5ViijMhhGLy0z+E03affNO0bOZSFheJxVDeFGdWsHWDy/eosWayShkfUN6m4i3vyPkjXffc2Hf5Fq2yzQnBzyaWfv6epc3TeFWlUjRS0oyeGHdj2rm1l26sySURFRHalqZ/Ba524E+RROzUFKGLutBMfoO6SLKMQoTes5m/n16a2S82vYIiKBQBRZnW7Lh7mb6SVSmoszrdlw9zN9JKpwzLK6PnIb+TNKXca4cXcamdkYTKXKiiw1jH1svUWPcWtPU5JLuAvazGm2hYDjewDtw+LVHs1rHuk+xKLuh3oyufUB0viee3B4h+iNRUnYGQ8Ad8yFthzAqK8uM69diTXQxgUlM4Wcxjy5zwdYfLYXbyAAadN1HiIApz9zhjbbVlE42dcVDBv0BkvRaPpO5QYsrk5jUtDUw1MJs+J97bHN1OYeRzSQedAdnLmXPVke+hrH1MbT/AGWpeXggaGTO0yRk7Lm7hyEge9K6AyWyip8Sp2VNM67XaHNPvo5ABwmPGxwv3wQRoIKyNfRRVEbopo2SxuFnNe0OBHKCgOJUXRGNZiaCVxdS1E1Lc+9c0TsbyNuWutzuKsYXmEpGEGpq5pwNkcbYL8hJLzbmsgIXyaycq8QmENJGZH6ydTWN+U9+po8+oXOhePE8PlppJIZmOjljdwXNcLEH1jaCNBBuuwsBwKloYhFSQshj28EaXHe9x0uPKSVpGevJihqKR9XM9lPUQt6yQj+83QuA0uudVtIOnVcEDmdERAbbmypTNiVLGCGl3VdJ06oJT6l0TRZPwMsXXkfvd1o8H77rn7M78L0fNP8AZ5V0uufvi8bTRqdBSm4xaxeGp4ttZ59mSaRFWGz1KnTTgnJaljrww15ZZvPDE8GMUofA9jQ0ADhAAW97p0DvLQ1JRF9ajusg6nI9m5x8+hW39H2jShVovsal/wBtT5J7znv6ooYSp1Uuxxe7Wub4FhSFkdhvUoQ9ws+SxPI34oWn4Bh/9onaz4mt/wC7t6dClCy6G8a2CVNeL9F68DD/AE/ZMZO0S7NS9XwwW9oqiIqg6kxGVL+DSzHkb/nb96jtb5lo/wDViPlPaOg39S0NY5ZnJ35LG0pd0Vzl/AREUSnCjDO1EW1cN/jUrTbcDNNbzKWsNpuG6596PLuUX57j+vQdyM9LMsPT/nRprbjwL65rL1+mltw5NkeLsX8s8J/aNB45D+JcdItw6YnHP9jtFVU1I2mqaaoc2dxIinZKQOAdJDSbBQciIAiIgCIiAz+SWVdZhcvVaV4F7B7HAujkaNQe24va5sQQRc2OkqeMmM82GVQa2pLqKXaH3fGT9GUDQP3g3vrmhEB2jR49RTC8NVTSjeyeN/mKVmPUUIvLVU0Q3vnjZ5yuLkQHTWUueTCqUOEDnVso0BsYLWXto4UxFrcrQ5QTlllhWYpL1Spf1jf7uJtwyMH5LdpO1x0nmAA1tEAREQG65nfhej5p/s8q6XXNGZ34Xo+af7PKumFyV+/NL6VzkbFL4Si03KuDgzB3y2+bR93StyXgxLChUuhB1Ndp/cI0/wCXyrL/AE3alZ7fHSyknF8MV5xS3ldfVllabI4wXWTTXHDk2feR2G9Sh4bhZ8lr8jBfg9Ok98LY18taALDQAvpdXVqOpNzfaTs9CNClGlHJL7e/MIiKBmNYy4f+jjbveT0AD1rS1tmXjtMA3B56Sy3mK1MhYZPrHHXu9K1y2YLyT9QqxsLiANZVFkaGLgi51nyLHVnoRxNKhS6WeHZ2/e3I9cLA0Bo2KHM9R/XYO42elmUxByh3PMf12HuRvpZlpWZfnJvbyZ1FkklNJd3oR8iIrctgiIgCIiAIiIAiIgCIiAIiIAiIgN1zO/C9HzT/AGeVdMLmfM78L0fNP9nlXTC5K/fml9K5yNil8IX1A6zgf96V8qiqIzcJKazTT4azI1iZdFbjdcAq4vocZKS0lkzTCIi9BpOWrrzRjdH5yfuC1whZ7Kx16h43Bo6WArC8G61W+szjbw61pm9vLV6CmiubnUPOveCrLBYWC+wVq1HpPEnRiqccC8Codzy9mw9yt9LMpdBUQ54uzIe5W+lmUrMsKi38ixsUvzo7+TNCRFOMfufwQD/1E6QD2Hv/AIysi+IORTn+b6P2ifE/6yfm+j9onxP+sgIMRTn+b6P2ifE/6yfm+j9onxP+sgIMRTn+b6P2ifE/6y03OVm3GDRwSCqNR1V7m26h1K3Bbe9+G66Aj5ERAEREAREQBERAbrmd+F6Pmn+zyrphcz5nfhej5p/s8q6YXJX780vpXORsUvhCoqoqYynsoj1tt3rXqXgonWdbf6l712l01ekskdnV4Zf+cDVqLCQREVkQI/x83qJjygdAH3LHtC9WKvvLId73HyleS6r88WcdWa6WT2vzZ93Vbr4ul1HAjpF26iLO/wBmQ9yt9LMpZuolzu9mRdzN9LMstBddG/d7xtEd/JmiroSLPzh4AH9lq9AA/wALYP3lz2i3TpDoXj8w/tWr/lfiTj8w/tWr/lfiXPSIDoXj8w/tWr/lfiTj8w/tWr/lfiXPSIDoXj8w/tWr/lfiWjZ1s4tNi8VPHDDNEYpHOJk4FiHNtosSozRAEREAREQBERAEREBuuZ34Xo+af7PKumFzPmd+F6Pmn+zyrphclfvzS+lc5GxS+EKiqipjKVidYg8qyqxCyULrgFdFcFbXOk9kvR+hhrLJl1ERdIYCP8YwiaEucRwmE34Y1eDs/wB6Vi7qU1r+KZMxyXdFaJ+7W097Z3uhYJUsPhKG1XTJYyovHY89z7d/FmnXS6uVlHLC7gyNLTs3HmOoqxdYcCleMW09TLl1HucXJusq6mOSni6owQNaT1WNvXCSQkWc4HU4Lf7r6uvYvReKM1C0SozU44Yrv+0Qp+QmKdrj6+H8afkHina4+vh/Gpruq3U+mlsN9XvX7o8H7kNQ5vMWffg04Nv+4gH/ANr74s8Z7VHjFP7RTxhDetJ3nyD/AJKyAVdWvGrCbiktWx+5cWavOpTjKWGL7vLtfZgc78WWNdqjxmn9oq8WONdqjxmn9ouiQvoLA71r90eD9zZUmc6cWGNdqjxmn9oq8V+Ndqjxmn9oujQgUHe9oXZHg/ckc58V2Ndqjxmn9oq8V2N9qjxmn9oujQvsKLvm0d0eD9yeBzfxW432oPGaf2icVmOdqDxmn9oukwqhQd92nujwf+RLQRzZxWY52oPGaf2ipxV452oPGaf2i6WCBRd+Wnujwf8AkS6NHNXFXjnag8Zp/aJxV452oPGaf2i6XRR/HbV3R4P/ACPeiiQfm4yCxSjxGmqKmn6nCzqvCd1aF9uFDI1vWteSeucBqU4oi0LXa52menPDHDDVvfa33k4x0QiItUkUXtoXaCNx868avUbrOtvCsLrq9HaoPv1cdS88CFRYxMgiIu2NUIiICzUQMkaWvaHNOwhatimSpF3U5uPkE+Z23mPlW3ooyinma1oslKusJrf2rf8A7RFbwWktcC1w1gjSOcL5upHxLDIqgWkbc7CDYjv+o6FqOKZPSw3cz9LHvAtYco9Y8iwyptHO2q7atHrR60dme9eqMPdVuvgFVuseBXKWJsOHtHU2gWNhc869IWrNcRpBIPJoXsixGVu3hc4v5VWVbFNtuLx8dXuXlnvSnGKjKLWGrVry4M2AL6CxMOMD47S3v38iydJM2UEx9dbXZpFr6r9C0alnqxzi+ZaUbVRq6oSWPdk+D1+RdCqFQL6C1GbiPoL6C+QvoLGzIj6C+gvkL6CxsyFQqhUCqFjZNH0qqiqokgiIgCKiAIAqsdYg7irzKZx5OdXmUjRr0+RWNC7LXUacY6O2Wryz8iDnFHo4Q3oqdSbuVF2OnW7o8X7Gtgi4iIsh4EREAREQGExTJ+Ge7gOpybwLgnlbt5xYrTsRwuanNpG6NjhpB5js5jYqTFbkY1wLXAEHWCLgjlCg4Jlba7spV+surLvWT8V657SK7qt1t2K5LNN3QHgn5J0g8x9R0LWHUcokERYRITYNOsnkO5YZRazOctFkrWd4TWeTWtP+dmGOwrQ0r5ntjYLuPQBtvyBSFh1CynYGM5ydpO0lWMFwttMy2gvPvnbzuHIFlFmhDR1nRXdYegjpT+J+Wzx7/XDXakhY73zQe9615ZMNYfekt8q96LHVs1Kr8cU+fHMszEvoHjV13MbededzCNYtzhZ5FXVbmpS+CTXmvR+Z6mYMKoWUfSsOy3MrD6H5J6R61V1botMPhwl4P3wMimjxhVCuPpnjZ0L4CqqtOdJ4TTXisOZlTxyKorrKd52WXoZSDab+RbVC7bTWyjgu+Wr+eCYc4o8QCvMpnnZbn+5e5jANQsvtW9C4YLXVk3sWpcc35GN1X2I8rKRo1m/kV9rQNQsvtFcULLRofpxS58Xr8zE5N5hERbB4EREAREQBERAEREAREQBeKp/vqf8Aif5QiLx5EZ5b4/3I9qIi9JBERAEREAREQBfHxu8qIvXkvqQLiIiPMBEReAIiIAiIgCIiA//Z"/>
          <p:cNvSpPr/>
          <p:nvPr/>
        </p:nvSpPr>
        <p:spPr>
          <a:xfrm>
            <a:off x="155577" y="-136524"/>
            <a:ext cx="296863" cy="296863"/>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500" b="0" i="0" u="none" strike="noStrike" cap="none">
              <a:solidFill>
                <a:srgbClr val="000000"/>
              </a:solidFill>
              <a:latin typeface="Arial"/>
              <a:ea typeface="Arial"/>
              <a:cs typeface="Arial"/>
              <a:sym typeface="Arial"/>
            </a:endParaRPr>
          </a:p>
        </p:txBody>
      </p:sp>
      <p:sp>
        <p:nvSpPr>
          <p:cNvPr id="429" name="Google Shape;429;p57" descr="data:image/jpeg;base64,/9j/4AAQSkZJRgABAQAAAQABAAD/2wCEAAkGBw8QEhASEBIQEBEVEhYWFxgVEBUSGRcSFRUWGhUYFhMdHCggGBolGxUYITEhJSkrLjEuFx8zOjMuNygtLisBCgoKDg0OGxAQGyslICUtLS0tMistLS0rLS0tLy0rLS0xLS0tLS8tLS0tLS0tKy41LS8tLi0tLS0tLS0tLS0uLf/AABEIAOEA4QMBIgACEQEDEQH/xAAcAAEAAQUBAQAAAAAAAAAAAAAABwEDBQYIBAL/xABSEAABAwIBBgUNCwkHBQAAAAABAAIDBBEFBgchMUFREhdhcZETIjRUdIGSlKGxs8HTCDI1QlJTYpO00dIWGCMkVXKDo+MUM0Oy4fDxFWRzgsL/xAAbAQEAAgMBAQAAAAAAAAAAAAAAAgUDBAYBB//EADkRAAIBAQQGCAQFBAMAAAAAAAABAgMEBRExEiFhgZGxEyJBUXGhwdEyNHLwFSMzUuEGstLxFJKi/9oADAMBAAIRAxEAPwCcUREAREQBERAEReKuxGGEXleG8mkk8zRpQjKSitKTwW09qtSStaC5zg1o1kkADnJWpYhlgTcQMsPlO0nvN1DvnvLXKytlmN5Xl56AOYfco6SKi0X3RhqprSfBcc3uWG03KvyrgZcRgzO8EdJ0la1X4/UzXBfwG/JaNHfO3vrFovMcSitF5WivqcsF3LV/L3vDYZ3BsppIbNlvJHymzmjkvrH+9C3ShrYp28OJwcNu8HcRrBUWq9S1MkLg+NxY7k2jcRqI5CpI2LFe9ShhGp1o+a8G8/B7miV0WuYPlPHLZktopN+trjyHZ31sa9OooWinXjpU3iuXis0wiIhmC+SQNJ0L5kka0FziABrK13EcRMpsLhm7fyn7lr17RGktefYiE6igtZdxHFC7rYzZo27XfcFn2uuAd601bXQOvHGfojyaFq2KtKpObk+xffmY6U3JvE9KIisjOEREAREQBERAEREAReepqGRjhSODBvJt0b1r1dlfG3RAwyfSN2jvC1z5F42ka9otdGh+pJLZ28Fr3m0rCYhlHTRXAd1R+5unpOr1rTcQxaef37yW/JGgeTWvCouRR2i/W9VGOG2Xtlxb8DN1+VFTJoaRCNzdJ77tfRZYTSSSbknWTpJ5yiKJSVq1Ss9KpJt7fbJbgqKqLwxFERF6AqKqKQKLOYNlFLBZr7yRbibcEcjvv8iwaqpmSjXqUZadN4P7z7/B6t5KFBXxTt4UTg4bdhB3EbFeqZ2xtLnGw853DlUZ4d1UPDonFhHxhsHKNoWfqqp8pBeb2GzQBzBa1ptKpLBa5cvE6qx3jKtTblDB9/Y/v7eaV+vrnTHToaNQ9Z3leVfIKqqWUnJ6Uniybk28WfV1smBvvEOQkeW/rWsrPZOO617dzgekf6LZsLwreKfv6Geg+uZlERXRuBERAEREAREQBYjKWqfDTvfGeC+7bGwNrnTr5LrLrXMt3WgaN7x0AH/ReN4I1bdNws1SSeD0X7GlTzPeeE9xe7eSSekr4RFiOFeeIRFpmWmVlTQ1DI4mQua6IPPDbJe5kkGx40WaF6liZaNGdaahBYtm5oos4yK35qk8CT2icZFb81SeBJ7RS0Gbn4TbP2ea9yU0UWcZFb81SeBJ7ROMit+apPAk9ovNBj8Jtn7PNe5Kaoot4yK35qk8CT2icZFb81SeBJ7Re6LH4TbP2ea9yUkUW8ZFb81SeBJ7ROMit+ZpPq5PaJosfhNs/Z5r3JSV+lpi87htP3cqibjIrPmaTwJPaL2MzsV4FhDRAf8Ajl9qoVnUS/LWL3ajYoXNXcsaqwS2rXw8yZYow0WaLBfahfjaxD5mi8CX2qrxt4h8zRfVy+1VW7LWbxa817lyrNNLBJcUTQihfjbxD5mi8CX2qcbeIfM0XgS+1Xn/ABK37fNe5LoKnd5ompZbJx/XvG9t+gj71z/xuYh8zRfVy+1V+kzyYlE7hNhor2I0xzbf4qy0LNVjUUmstqMlOjOMk2dNIoVze52cQxHEKakmipGRydU4RjjlDhwIXvFiZCNbRsU1K2NwIiIAiIgCIiALUsvn6Kdvyi/zNHrW2rSsu3XkhbuaT0n/AEUZZFbe7wsc9uH9y9DWURFjONCizOr2XD3M30kqlNRZnW7Lh7mb6SVThmWV0fOQ38maUiKTeI7Gd9J9c78CmdkRkik3iOxnfSfXO/AnEdjO+k+ud+BARkikDEMz2NxC4gjnG3qUzCfBcWk94FaTXUE0DzHPFJDINbZGOY4f+pF0B5UREARFseTWRWJYhppaZ74726o60ceux/SOIDrbQLnkQGuIpfocwlc4XmqqWI7mCSXpuGq5VZgqwD9FWUzzueySMdI4XmQEOIt0yizY4vQgvkpzLENb4D1UAbSWjrwOUtAWloAiIgN5zJfDVD/H+zTLqpcg5v3EV9OQSCOqEEaCCIZLEFdKZP5SiS0c5DZNTXauFyHcfOsyoylDTX3kadS3UqdoVCeptJp9jxbWGx6tWOeWee1IiLCbgREQBERAFoeWr71AG5oHT/yt8UcZVPvVTcnBHQwetRnkU9+TwsyXfJcm/QxaIixnJhRZnW7Lh7mb6SVSmoszrdlw9zN9JKpwzLK6PnIb+TNKXca4cXcamdkEUTe6Dr54KWjdBLLC4zuBMcjoyRwDoJaRdQX+U2I9u1njMv4kB2asFlTkxSYnCYaqMOFjwXiwfG4/GjfbQeTUbaQQufch86dfRzxipnlqqQuAkbK4yOa0kXeyQ3ddo08G9jqtqI6dBvqQHHuWeTM2GVUlLMQ61nMeBYSROvwXgbNRBGwgi5tdYBdA+6OwxrqWkqbdfHOYr/QkY52nmMY8I71HmZ3JVuI1w6q3hU1O3qsgIuHG9o4zyE6SNoY4bUBuGarNOyRkdbiTOE11nRQHQC3W18o2g6wzdrveynGKJrQGtAa0AAACwAGoAbAri0LOdnDjwljWRtbNVyNuxhPWsbpAkktptcGwFr2OkWQG+ouP8Zy3xOscXT1dQb/FbIY2DmjbZvftdWMNysxKmcHQ1lUwg3t1ZxaedhJa7mIQHY6iHPRkLQGnlxBro6OoZpNhZk7jqaWj/FJ1OGvTwtGlvnyBz0MltDinAifbrZ2izHWGqRg967lGg31DbG2cvLmXFqi4uykjJEMfJtkfvefING8kDS0REBseQXZ1PzSehkUvqIMguzqfmk9DIpfVtYf09/ojjb/+aX0LnI2nJ7KbgWiqCS3UH/J5Dv59fq3WNwIBBBBFwQbgg7QVECzeAZQPpjwXXfETpG1t9ZbvS0WLS61PPu7/AL/0ZrtvlwwpWh4rsfavHvW3NeGUjovPS1LJWh7HBzTqI9e48i9CqWsNTOrTTWKyCIiHoUY4469ROfpkeU28yk5RRVS8N7nfSPrKhMob+kujhHa3wWHqW0RFA5kKLM63ZcPczfSSqU1FmdbsuHuZvpJVOGZZXR85DfyZpS7jXDi7jUzsiHvdJ9iUXdDvRlc+rsfKfJWixNkbKyMyNY4uaBI9lnEW1tIvoWucTuBdrP8AGZvxIDmrBcMmq54aeBvDlleGtGnbrJ3NAuSdgBK7Qhj4LWt18FoHQLLDZO5JYfh4P9jp44SRYu0veRrsZHEutfZeyzhKAiz3RFSG4bEzRd9Wwd5schJ6bDvr49zthwjoJ5yBwpqgi+0xxNaGg8znSdKjnPRlgzEatsdO4PpqYOa1wNw+RxHVHg7W9a0A/RJ2qWMw0odhEQGts0wPPw+F5nBASGTbWuN8rsafX1lTVOJPVJCW32RjRG3vNAC7EqY+Ex7Rrc1w75BC4mkYWkgggg2IIsQRrBCAtoiIAiIgCIiA2PILs6n5pPQyKX1EGQXZ1PzSehkUvq2sP6e/0Rx1/wDzS+hc5FFVVDDa9ja9r227rr5ViijMhhGLy0z+E03affNO0bOZSFheJxVDeFGdWsHWDy/eosWayShkfUN6m4i3vyPkjXffc2Hf5Fq2yzQnBzyaWfv6epc3TeFWlUjRS0oyeGHdj2rm1l26sySURFRHalqZ/Ba524E+RROzUFKGLutBMfoO6SLKMQoTes5m/n16a2S82vYIiKBQBRZnW7Lh7mb6SVSmoszrdlw9zN9JKpwzLK6PnIb+TNKXca4cXcamdkYTKXKiiw1jH1svUWPcWtPU5JLuAvazGm2hYDjewDtw+LVHs1rHuk+xKLuh3oyufUB0viee3B4h+iNRUnYGQ8Ad8yFthzAqK8uM69diTXQxgUlM4Wcxjy5zwdYfLYXbyAAadN1HiIApz9zhjbbVlE42dcVDBv0BkvRaPpO5QYsrk5jUtDUw1MJs+J97bHN1OYeRzSQedAdnLmXPVke+hrH1MbT/AGWpeXggaGTO0yRk7Lm7hyEge9K6AyWyip8Sp2VNM67XaHNPvo5ABwmPGxwv3wQRoIKyNfRRVEbopo2SxuFnNe0OBHKCgOJUXRGNZiaCVxdS1E1Lc+9c0TsbyNuWutzuKsYXmEpGEGpq5pwNkcbYL8hJLzbmsgIXyaycq8QmENJGZH6ydTWN+U9+po8+oXOhePE8PlppJIZmOjljdwXNcLEH1jaCNBBuuwsBwKloYhFSQshj28EaXHe9x0uPKSVpGevJihqKR9XM9lPUQt6yQj+83QuA0uudVtIOnVcEDmdERAbbmypTNiVLGCGl3VdJ06oJT6l0TRZPwMsXXkfvd1o8H77rn7M78L0fNP8AZ5V0uufvi8bTRqdBSm4xaxeGp4ttZ59mSaRFWGz1KnTTgnJaljrww15ZZvPDE8GMUofA9jQ0ADhAAW97p0DvLQ1JRF9ajusg6nI9m5x8+hW39H2jShVovsal/wBtT5J7znv6ooYSp1Uuxxe7Wub4FhSFkdhvUoQ9ws+SxPI34oWn4Bh/9onaz4mt/wC7t6dClCy6G8a2CVNeL9F68DD/AE/ZMZO0S7NS9XwwW9oqiIqg6kxGVL+DSzHkb/nb96jtb5lo/wDViPlPaOg39S0NY5ZnJ35LG0pd0Vzl/AREUSnCjDO1EW1cN/jUrTbcDNNbzKWsNpuG6596PLuUX57j+vQdyM9LMsPT/nRprbjwL65rL1+mltw5NkeLsX8s8J/aNB45D+JcdItw6YnHP9jtFVU1I2mqaaoc2dxIinZKQOAdJDSbBQciIAiIgCIiAz+SWVdZhcvVaV4F7B7HAujkaNQe24va5sQQRc2OkqeMmM82GVQa2pLqKXaH3fGT9GUDQP3g3vrmhEB2jR49RTC8NVTSjeyeN/mKVmPUUIvLVU0Q3vnjZ5yuLkQHTWUueTCqUOEDnVso0BsYLWXto4UxFrcrQ5QTlllhWYpL1Spf1jf7uJtwyMH5LdpO1x0nmAA1tEAREQG65nfhej5p/s8q6XXNGZ34Xo+af7PKumFyV+/NL6VzkbFL4Si03KuDgzB3y2+bR93StyXgxLChUuhB1Ndp/cI0/wCXyrL/AE3alZ7fHSyknF8MV5xS3ldfVllabI4wXWTTXHDk2feR2G9Sh4bhZ8lr8jBfg9Ok98LY18taALDQAvpdXVqOpNzfaTs9CNClGlHJL7e/MIiKBmNYy4f+jjbveT0AD1rS1tmXjtMA3B56Sy3mK1MhYZPrHHXu9K1y2YLyT9QqxsLiANZVFkaGLgi51nyLHVnoRxNKhS6WeHZ2/e3I9cLA0Bo2KHM9R/XYO42elmUxByh3PMf12HuRvpZlpWZfnJvbyZ1FkklNJd3oR8iIrctgiIgCIiAIiIAiIgCIiAIiIAiIgN1zO/C9HzT/AGeVdMLmfM78L0fNP9nlXTC5K/fml9K5yNil8IX1A6zgf96V8qiqIzcJKazTT4azI1iZdFbjdcAq4vocZKS0lkzTCIi9BpOWrrzRjdH5yfuC1whZ7Kx16h43Bo6WArC8G61W+szjbw61pm9vLV6CmiubnUPOveCrLBYWC+wVq1HpPEnRiqccC8Codzy9mw9yt9LMpdBUQ54uzIe5W+lmUrMsKi38ixsUvzo7+TNCRFOMfufwQD/1E6QD2Hv/AIysi+IORTn+b6P2ifE/6yfm+j9onxP+sgIMRTn+b6P2ifE/6yfm+j9onxP+sgIMRTn+b6P2ifE/6y03OVm3GDRwSCqNR1V7m26h1K3Bbe9+G66Aj5ERAEREAREQBERAbrmd+F6Pmn+zyrphcz5nfhej5p/s8q6YXJX780vpXORsUvhCoqoqYynsoj1tt3rXqXgonWdbf6l712l01ekskdnV4Zf+cDVqLCQREVkQI/x83qJjygdAH3LHtC9WKvvLId73HyleS6r88WcdWa6WT2vzZ93Vbr4ul1HAjpF26iLO/wBmQ9yt9LMpZuolzu9mRdzN9LMstBddG/d7xtEd/JmiroSLPzh4AH9lq9AA/wALYP3lz2i3TpDoXj8w/tWr/lfiTj8w/tWr/lfiXPSIDoXj8w/tWr/lfiTj8w/tWr/lfiXPSIDoXj8w/tWr/lfiWjZ1s4tNi8VPHDDNEYpHOJk4FiHNtosSozRAEREAREQBERAEREBuuZ34Xo+af7PKumFzPmd+F6Pmn+zyrphclfvzS+lc5GxS+EKiqipjKVidYg8qyqxCyULrgFdFcFbXOk9kvR+hhrLJl1ERdIYCP8YwiaEucRwmE34Y1eDs/wB6Vi7qU1r+KZMxyXdFaJ+7W097Z3uhYJUsPhKG1XTJYyovHY89z7d/FmnXS6uVlHLC7gyNLTs3HmOoqxdYcCleMW09TLl1HucXJusq6mOSni6owQNaT1WNvXCSQkWc4HU4Lf7r6uvYvReKM1C0SozU44Yrv+0Qp+QmKdrj6+H8afkHina4+vh/Gpruq3U+mlsN9XvX7o8H7kNQ5vMWffg04Nv+4gH/ANr74s8Z7VHjFP7RTxhDetJ3nyD/AJKyAVdWvGrCbiktWx+5cWavOpTjKWGL7vLtfZgc78WWNdqjxmn9oq8WONdqjxmn9ouiQvoLA71r90eD9zZUmc6cWGNdqjxmn9oq8V+Ndqjxmn9oujQgUHe9oXZHg/ckc58V2Ndqjxmn9oq8V2N9qjxmn9oujQvsKLvm0d0eD9yeBzfxW432oPGaf2icVmOdqDxmn9oukwqhQd92nujwf+RLQRzZxWY52oPGaf2ipxV452oPGaf2i6WCBRd+Wnujwf8AkS6NHNXFXjnag8Zp/aJxV452oPGaf2i6XRR/HbV3R4P/ACPeiiQfm4yCxSjxGmqKmn6nCzqvCd1aF9uFDI1vWteSeucBqU4oi0LXa52menPDHDDVvfa33k4x0QiItUkUXtoXaCNx868avUbrOtvCsLrq9HaoPv1cdS88CFRYxMgiIu2NUIiICzUQMkaWvaHNOwhatimSpF3U5uPkE+Z23mPlW3ooyinma1oslKusJrf2rf8A7RFbwWktcC1w1gjSOcL5upHxLDIqgWkbc7CDYjv+o6FqOKZPSw3cz9LHvAtYco9Y8iwyptHO2q7atHrR60dme9eqMPdVuvgFVuseBXKWJsOHtHU2gWNhc869IWrNcRpBIPJoXsixGVu3hc4v5VWVbFNtuLx8dXuXlnvSnGKjKLWGrVry4M2AL6CxMOMD47S3v38iydJM2UEx9dbXZpFr6r9C0alnqxzi+ZaUbVRq6oSWPdk+D1+RdCqFQL6C1GbiPoL6C+QvoLGzIj6C+gvkL6CxsyFQqhUCqFjZNH0qqiqokgiIgCKiAIAqsdYg7irzKZx5OdXmUjRr0+RWNC7LXUacY6O2Wryz8iDnFHo4Q3oqdSbuVF2OnW7o8X7Gtgi4iIsh4EREAREQGExTJ+Ge7gOpybwLgnlbt5xYrTsRwuanNpG6NjhpB5js5jYqTFbkY1wLXAEHWCLgjlCg4Jlba7spV+surLvWT8V657SK7qt1t2K5LNN3QHgn5J0g8x9R0LWHUcokERYRITYNOsnkO5YZRazOctFkrWd4TWeTWtP+dmGOwrQ0r5ntjYLuPQBtvyBSFh1CynYGM5ydpO0lWMFwttMy2gvPvnbzuHIFlFmhDR1nRXdYegjpT+J+Wzx7/XDXakhY73zQe9615ZMNYfekt8q96LHVs1Kr8cU+fHMszEvoHjV13MbededzCNYtzhZ5FXVbmpS+CTXmvR+Z6mYMKoWUfSsOy3MrD6H5J6R61V1botMPhwl4P3wMimjxhVCuPpnjZ0L4CqqtOdJ4TTXisOZlTxyKorrKd52WXoZSDab+RbVC7bTWyjgu+Wr+eCYc4o8QCvMpnnZbn+5e5jANQsvtW9C4YLXVk3sWpcc35GN1X2I8rKRo1m/kV9rQNQsvtFcULLRofpxS58Xr8zE5N5hERbB4EREAREQBERAEREAREQBeKp/vqf8Aif5QiLx5EZ5b4/3I9qIi9JBERAEREAREQBfHxu8qIvXkvqQLiIiPMBEReAIiIAiIgCIiA//Z"/>
          <p:cNvSpPr/>
          <p:nvPr/>
        </p:nvSpPr>
        <p:spPr>
          <a:xfrm>
            <a:off x="155577" y="-136524"/>
            <a:ext cx="296863" cy="296863"/>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500" b="0" i="0" u="none" strike="noStrike" cap="none">
              <a:solidFill>
                <a:srgbClr val="000000"/>
              </a:solidFill>
              <a:latin typeface="Arial"/>
              <a:ea typeface="Arial"/>
              <a:cs typeface="Arial"/>
              <a:sym typeface="Arial"/>
            </a:endParaRPr>
          </a:p>
        </p:txBody>
      </p:sp>
      <p:sp>
        <p:nvSpPr>
          <p:cNvPr id="430" name="Google Shape;430;p57" descr="data:image/png;base64,iVBORw0KGgoAAAANSUhEUgAAAOEAAADhCAMAAAAJbSJIAAAA81BMVEX///8/Pz8h14n3xzyi424sv+vMzMwyMjK16YtWzO+n6nArxfM9Oz4/PDs7PD8f3o3/zTxRYEc9V2I7XUxkWT83NzfUy9DJzNSHh4cqKirf398XFxemw6P8xzCkz2cbv/Bu3Xxx0bMhISHS0tLv7+8eHh60tLTHx8dXV1e9vb0mJia46oabm5tzc3OlpaV8fHyL28FGRkaOjo5kZGTm5ubz8/MNDQ3o+N3N8LJiz/Cr5nxTU1NtbW2srKztznvdz6u765aT3fTP7/vV8r9feE1HXFU6antSWFE6XUw4c1Z/bT472pb3zFNt2Kak1L6A163pzovy4uObAAAIIElEQVR4nO3d+7uaNhgHcNl2yE5Xe08LONsVRJEiztvpRe1pd+3W067//18z1HMhEd5EDgng835/2rOzYD4mhBAia7UwGAwGg8FgMBgMRlFev/nwo6K8+vVUVd5+/E3W9+GVKp9S4QYpZfz9nTqfauHp6UcJoMIG1CAUE18rbUENwlNRR1U2xGgTvhU0odo+qkMoaMQ3u2q8+0FV7rx8caIsOyF8Jm466StlPNXCnRHupglQXftpEG6NAqFaoHrhiUiotIvWQqgYqEF4AgtVN2H1QsVnoRbhCShUDUQhClGIQhSiEIUoRCEKbyu8U0pevvipjKgQ3vnjYRn581EZ+QsiFhY+vFtK2mXkkSKhUZegEIUorD4oRCEKqw8KUSgtpMQm1Jhssvtn2j64spQSYichhMiX1iW0Z2tvPu/1FotFrzd3vGE0DhLnITzbGEV903Mcb9CPrBm1aZ2EdJBxgMUgWoaSSGqPTa60FxkySD1CMs87SC9eEnE1KZkuskqbKyLsrVqEdlYLXmcwswWVJIGTV9gLRJ1Ah5DOwOMkxglYTWJBhaeC70eHkKwFwlbLAqpJpnDZNdyKOoS2JxS2+rnVhFtwkxgkahHmnkWpmDnjjbCLJxlDY1VthK1BdkclEoUXzRC21llEEkkVBfppjYStUUZTUKmSvWa0YWu+L5Rrwuwvp4bCVrTX2ezcyRAbYDitlXCvEelIsuSgVsJpMLKi4Txrosl3NtLnv4PYGlvTqM9/Z17+jKEC4di17dB3J+P92eqQawrKddK174ZJ4dD3J2uwYLVCa3MHm8T2Db6JeiFbuYD9s9chV7Fd9pi1GmmuhEk6/ISFrSjlJmyjm5LET387NbtaWOl6jtljrhgidxoufJIKTZ3Io3pd8dNC4rJnGtvbCDtlHzJCO7gmTn1g2lbFSJMW+uzaRMRUlRtopiFhiJdN7AUutExQRRsSo71ZNdsJ2QGVvXJzU7Yg+WoobSeFL0v79soaTzqbf10v4WV12pt6+mxHnLJVZT/QTkN2yN3SYl2F22qGrby/JeEuFmfsSZoOsB5VrdAIuStikK4qXTF/m3eYmtO0MB9YrZBQ/pLPXPEpeylxWKEh14QVCqlNoh53SIcVshd8z+XqfnNpBICVXQ/pcpqxiBozE2jK3hzuL3NQsa8S4TAemk7mEnZryY4lIuGm/rVY85a+P/RcVhiz38whz3FqKlzZTIscn3DQYQ1E+h6wIcKFQY5cuAqPXDj1+YH/yISWvzf54m6Amy1crPz9a/cxtaFphBnz5+MRzkedzOnXsQgd68zOvgU6CqETB/7V6ste3Ro/p3GG44nt2vm3QJwQeDZRM6HXX8fWjJ51/PSiW9azQ+7eojHC8Zkbhmlc3jIEZTdhmI0RWrwu7yaWv8cXbSyqsTDnLpZ7eug0VZi/j5LbaNJrphBcZFmyHxhC/22dhNfPLahoUyK3qp9ReypciKrmuYXs/mDCrletOAwls6gfj9qwseI1bzhcQW7DBZnt/ryY1m1f2wFC9tGbyQw15GZFvA+NQbUWctM2ZvtaOz0M7W/EaYiQ306T7o7sls5JU4UT9hPnNyMUZZ8tTvOPWWuh4XJ3Jaaxu9LYZMQ94of207wAAgp/AVKWMOY/1Ov3+8PB3u0YMGe9+/fPQEDhd/m5/6kcIQlyPpsPcGd170kXSGHh43KEtCP5QCDKP+a9Jw++z0/lwlC4jX0XfrrTGKFBzvjHxJmZA9fDugvtcc6nM4HmbTUXUuKaOR+fyhza9VV7ITGyH4ins4R+w6ZDSNhmAHad72ezQ08EHIP72rQI2VXBA3zbRgwFv5pJgFULDWZ6mfPbmHwhCQNgQO3NXHhPlBYhM/kSrl2w2U5D7WFeJeLdymvVQnp2sztoFB72C+f2dqrdCbKG1F7c9oXrWXqExI12I6IXhOLftbK53GbpLyNmSO458cp2gRVzzULi0tF6GAWbPnUY8Hr7mu26xsyK+8N+HFmzJXVvHuqAxXUJtzUUnjMgcXtChq67OQ6zqAx3Cn1C8CGMLDErgl6vRchU8bChVEwUldUjpAfUKDM0zyf+vvQIUzUsBMwzyvQHTcKrChbpoteHYJGyMwddws1TlANnM9nKXQ4ook9YVVCIQhRWHxSiEIXVB4UoRGH1QSEKUVh9UIjCA4S0eJogpPZybBXNaFJsi7dOIZlJvB0SyGBSuB01repLvlgOyLjoWrKeJzOSO5vAzAq2op42FG8YEcepsZAKXiIrmYKNqGW3CfiiZOnAr5qtVCj91gg4BX9hqUV4uyvFVfJfNVy5UOJd0DIB3xZcrVDmZcfiLIBfHFQtNPK3NB0Q6FcjlQupK/kqWSAD/i1R9RKS8LatGHeKPiHXtZ/GD2LPKRozmuy9+KR2QmK7fqdodi8lqLvw9jn8/9qiTyjYtiWZYsAK9kQVTdFbYF33+JUBde+J0g/UuNZGiyNvtdiG66UoRGH1QWFhYSm5V0bUCP95XEI+PXxSRv5VIfzufil5/qCUAMDiwnLyvAtVrpSgEIUoRCEKUYhCFKIQhShEIQpRiMLW5yMQXoDCL0cgfA8Kv95vvLB7DgpN5d1UufACflWaqbwRVQu75wLh0/8UExULu9+eCYTKiWqF3W+mCQu9hPj1s0qjQuGD7sX5M9OE94U65iZfv6gbcNQJL96fb2sP7+3tDbb/0VOFeaYu27oPBO8O9cymR7R5+bIRmxtREyZnYrOJ+6+UPjKiDDDpqF5TjQNP6g3FG6PTxAHHc2R9GAwGg8Fw+R+lY6foTIRxXgAAAABJRU5ErkJggg=="/>
          <p:cNvSpPr/>
          <p:nvPr/>
        </p:nvSpPr>
        <p:spPr>
          <a:xfrm>
            <a:off x="155577" y="-136524"/>
            <a:ext cx="296863" cy="296863"/>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500" b="0" i="0" u="none" strike="noStrike" cap="none">
              <a:solidFill>
                <a:srgbClr val="000000"/>
              </a:solidFill>
              <a:latin typeface="Arial"/>
              <a:ea typeface="Arial"/>
              <a:cs typeface="Arial"/>
              <a:sym typeface="Arial"/>
            </a:endParaRPr>
          </a:p>
        </p:txBody>
      </p:sp>
      <p:sp>
        <p:nvSpPr>
          <p:cNvPr id="431" name="Google Shape;431;p57" descr="data:image/jpeg;base64,/9j/4AAQSkZJRgABAQAAAQABAAD/2wCEAAoHCBUREhgQERIVERQVGRIYFBQSDxEYEhkWGBUZGRkZGhocIy4lHR4uHxgZJj4nKy8xNTU1GiU7QDs0Py41NTEBDAwMEA8QGhIRHDEhISE0MTQxPzQ7MTQ4ODo0MTQxMT80PzQ1NDExQDcxMTQ8Pz8xNDQxQDw0NDE0MTQxMT8/PP/AABEIAHMBtgMBIgACEQEDEQH/xAAcAAEAAgIDAQAAAAAAAAAAAAAAAQcCBgMEBQj/xABKEAACAQMABQUJDQYGAgMAAAABAgADBBEFBgcSIRMxQWGyIjVRVHFygZGxFRYlMjNzg5OUobPR0hQjJFKCwTRCU2J0khekQ2Oi/8QAGgEBAQADAQEAAAAAAAAAAAAAAAEEBQYCA//EACgRAQABAgQEBgMAAAAAAAAAAAABAhEDITFxE0FSkQQSIjJRsSMzgf/aAAwDAQACEQMRAD8At25uAg8JPMJ5tSuzc7HyDgJx3FfecnrwPIJgHmh8V4irEqmIm0Q+tHlhlEx3pOZhPd0xEQpERAREQEREBJXnkQvPLGqPnS6+Ufz6naM4pyXXyj+fU7RnFOrp0YyYkRKJiRECYkRAmJEQJiRECYkRAmJEQJiRECYkRAmJEQJiRECYkRAmJEQJiRECYkRAmJEQJiRECYkRAyVypypKnwqSD6xNs1b1/u7Jgr1GuqPTTrOWcD/ZUOSPIciajED6g0Jpale0FuaDbyOOngwI51YdBESmtlusws6tWlWY8i6b46qiso4DrVj/ANRIkLrL35IedYPMg852aHxjEVlrprde21/VoULgpTXkt1RSoNjepIx4spPOSefpnh+/3SPjR+z236JjtCPwnX+h/ASbBoPZZVu7andLd00FVA4Q0XJAJPAkNx5pucLCw5opvTGkcofeJyeF7/dJeN/+vbfoke/7SXjZ+z236Jth2NVvHaX2d/1TxtM7Lr62U1E5O5RQSRRZxUwOfuGAz6CZ9ODhdMdoW8vM9/2kvGz9ntv0R7/tJeNn7PbfomskY4HgRwII4g+Cd/Quhq97U5G1pmo3OcYCqPCzHgojgYXTHaC8/L1/f9pLxs/Z7b9Ee/7SXjZ+z236JttjsaqsoNxeJTbpWlRZwP62ZePomN/scrqpNvd06rfyVKTU8+RgW4+gRwMLpjtBeflqnv8AtJeNn7Pbfoj3/aS8bP2e2/RPH0vomvZ1DQuabUnHHB5mHhUjgw8k6McDC6Y7QXn5fQ+qF89xY0a1Zt92UFm3VGTnwKABPZXnmuahH4Mt/MHtM2FTxnO4sWxJiPl9onJ863Xyj+fU7RnDOW6+Ufz6naM4Z09OjHTEiJRMSIgTEiIExIiBMSIgTEiIExIiBMSIgTEiIExIiBMSIgTEiIExIiBMSIgTEiIExIiBMSIgTEiIExIiBkGI5uETGIF9BpO9ODek700s0NXFantfz8JV/ofwEl6bP+9dr80vtMonX0/CVf6H8BJeuz8/Bdr80ntM2uH7Y2hs6M6Y2hWmk9q19Sr1aS07YqlSqi71GrnCMVGSHHHAm/7PdcDpSkxqU1p1qRUOEJ3GBGQy54jyEnyzRtI7JrurXqVVr24V6lRwCam8A7lhnuefjN+1E1RXRVFkL8rVqEM7hd1eAwFUeAffPb0rDavoIU9JJyCgG7VW3Bzcpv7pPVngZbequgaWjLQUlwCBv16hxlnxlmJ8AxwHQBK+07pind6x2lKmwdLd1QsOKl8szDrwQB5czd9o1V00XclM53MEjnCkgMfVA0TWLa7U5RksKdPk1JAq1lZmfHSqggKPLn0Tk1d2usXCaQpIEY45agrDd62VicjrB9EqSIG5bRNbvdK4C0xi3o5FLh3Tk/Gcnn48wHg8s0+YxAvrUVvg238we0zYVeaxqO3wdb+aPbNgV5oMWn8k7vPEs+f7r5R/PftGcczuj+8fz37RnHOgjRUxIiUTEiIG0aN1DvrmklxSpoUqDeQtVAOM44jHDmnZ/wDGukf9On9ePylsagH4Ltfmx2mnjay7RUsLprR7Z6hQIS61EAO8ueYiS5ZWV/qPf0FLvau6jiTSKvj+kHePoE13M+jtWNZqGkqZqUN5Sh3XRxh1JGRzcCD4RNC2w6BSmEv6aBGd+TrboADMVLIx6+5Iz5IuWVdEw3x4R6xJBlGUTEtjnkBweYj1wM56mhNXrm9P8NRd1HAue5pg+eeBPUMme7s61S90Kpq1gf2ekRvDm335wmfB0n1S6bu6oWVDlKjJb0KYA5sKBzBVUc56hxMXSyoE2V3xGWagp8HKMfvxPM0zqFfWlJ69Smj00BZ2p1Qd1Rzkg4+7M3y52tWytinQrVF/nO4mfQePrnW03tCtL2wuaA36NV6NRVWoncsxHBQ65GfLiTNcld6q6IW+u0tXcor72WVQSMKTzHyTdNYtmlK0tKt0t1UdqSFgjU0APEDBIPXNd2Z99KP9fYMt/X7vXdfNntLA+d4kojNwVS2OfdUn2TFhg4IwRzgjBlExIgcTgcT4BzwJiZNSZRlkZR4WRgPWZx5gZRMScSA4PSPXAziApIyASBzkA49cxLAc/D0wMomIYHm4+mciU2YbyozDwhWI9YgYxMczNKbNxVWYeFVYj7oERIiBMSIgTEiIExIiBd+9J3pw5k5mr8rQxWqTXo/CNb6H8FJe+z/vXafNJ7TKG1574VvovwUliaq7SbK1sqFvVFXfpIqPu08rkE8xzNhR7Y2hvML2U7Q6ukdrlxSrVKS2lEim9RAxepk7rFckDyTXNObS767Q0wyWyMMMKCsGI8G+SSPRNU0nXFSvVqrndepUdc8+6zlhn0GdWent2tGXjW1ancL8ak6OB5pzj1T6at69HSVoHGHo3CEMB4GGGXqIPsny3Nk1R1zuNGORTIqUXOXouTuE/wAyn/K3X09MDv6wbOb61qMKdJrqlk7lSngnd6N5ecN65yau7Nr26cctTNrS4bz1MbxHSETpPlm/2W1uwdc1VrUW6V5PfHrUzi0ltds0X+Hp1a7dAZQi56yejyQK0111Qq6LrbpJqUXzyVbGM/7WHQw+/omtT2dZ9Za+kqvK3DdyOFOkuRTRf9o6T4WPE+TAHiwLv1Kb4PoeaPbPfV5repjfwFDzR7Z7qtNPXT653YFVdqpUXdfKP579ozinJdfKP579ozim6hmJiREPSYkRA+itQO9lr82O00qfaijHSlTCk9xR5lJ/yCWvqB3stfmx2mnPpHWaxtqhpXFzSp1FALI+d4AjI6PBINQ2P6HrUUrXFVGprV3FRXUqxC5JbB4gccTsbZbtVsUo57t6yFR07qI5Y+sqPTO5pTaXYUVPJO1y+O5WmjBSetmAxKh1k1graRrGvXIHQiKTuIn8o8PWemBdeo13SvbGnWNKkXUcnV/dJ8dMA9HSMN5GErDanooW2kGdFCpcIrqAAFDKAjgD0Kf6p6Wx7TPJXL2jnCVwGQHm5RB7SvZHgmybYtG8pZpcgd1Qcbx6dx+5PoziOZyeJsb0OtR693URXVQtFA6gjJIdzg9QQZ6zOfbFfJTWlZU6aIz/AL2oVRAwQEqg4DpYMf6JuOoOjRaaOoow3WZTUfPhfuuPoIlKa5aW/bL6tXzld7cTzE7lfYT6Y5nJdezyzFHRlsAMGogqt1mp3fsIHold7YNKvUvFtc/u6KK270F3Byx6wOHpMszUmsKmjbRh0W9BPSiBD96mVRtasmp6RNQjuKqIynoJXuWHsiCWkxIiUbXsz76Uf6+wZeOnNGi7tqlqzlFqqFZhjeC7wJxnpwDKN2Z99KP0nYMuPXau1PRt06EqwpNgg8RnAP3EySQ4NB6Q0ZTcWNpUtwy5UIhUuxHP3X+ZvTOPXbVWje2zkIqV0Vmp1FUBsgZ3Wxzqcc0oXRtQpWpMh3Sr0ypHQQ4n1BWHBh1N7IHytUJCk8xAPrxL8raR0Toocn+4psMZRKe/U8pwCcyj1tHrXBo0kLu9RkVRzklj93TnoAJlo6L2UUwu/eXDux4utIhUB6e7bJPliUhtmhdaLDSLGjRZXcAncqUCpKjnIDDj6Joe1HVClbKL61QU0ZgtamvxAzfFdR0ZPAjm6fDnatA6A0TaXKfs1ZHuRvBV/bQ9Tm49wreDwidnaaoOi62ejkyPLviFVvskpq+kirqrjkKxwygjO/T44MtnWDVyjd0f2c00RWekzlEVXKI4YqCBkZxj0yqNkHfM/wDHrdunLM2haRe10bWq0mKudxFYc677BMjr4xOpDHWFbWno66oUeQQpbXIVENPeBFJ8DA45mp7GKCPTud+mj4enjfRWx3B5siVR056TnJ6TnnyZbexP5O58+n2DA2jWfQFnUanc3fJ06FvyhZSqojs+5u75HOBunh05np6E0haXNM/sj0qiJhStNVwvgBE0TbZXYU7amCdxnqswzwJRVC5/7meLsaqEXtRAe5aiSw6CVdcdo+uBvGndQrSvcpduFpU0DNcIoCo+BlSf5enPhE9bQelbCrmhZ1KDbg4pTC8FHDOOkTyNq9wyaMqBDu770UbB/wApYEj04x6ZVezyoU0pbbpxvM6nrU02OPWB6oFjbUdWaVS0e9p01StRwzlFA30yAwYDnIznPUZS0+jtdBnRl3/x7jsNPnCIJTEiJRMSIgTEiIF1b0b04syd6YPlcx5lU68H4QrfRfhJPBnu67H+PrfRfhJPBmVT7YdHg/rp2j6TEiJ6fVMSIgTEiIExIiBc+pzfwNDzR7Z7itNf1QP8DR80e2e2rTX10+qWmrq9c7qUufjv579ozjmdz8d/PftGcU2TbQyiYxD0yiYxA+itQO9lr82O00qXan30q+ZR7Anb0JtLrWlvTtUtaTrSXdDNUcMRknJAHXNY1j001/ctdOi02cICqMSo3VxzmB5sTGIHYsLx6FVK9Pg1N1dfKp5vIRkemfRtQU9JWPA5p3NIEHHEbwBGR4QejwifNWZfey2jUTRlPlDwZqj0gRxFNmyvoJyR1GSSHZ2g6XFlo6oyHdd8UaIHQzgjI81Ax9E+fBw4SwtsOmOVuktVOVoKWcf/AGP/AHC49cryWElbGyTWdAnudWbdbLNbljwYHiyDrzxA8s3zWXV6jpGjyNcHgco64FRGxjKn+3MZ82KxBBBIIIIIOCCDkEHoM3fQu0+8t1FOqqXajgOU3kq/914H0qT1yWW707jZFXDHk7uiydBqJUR8dYXeB9caR2aJaWVxc1rg1qlOk7qqJuUwwHAnJJb7vJO1/wCYOH+B4+D9p4evc/tPB1i2k3F5Se2WjSoUqilXALvUKnnAY4A/65jMydPZn30o/Sdgy39fz8F3XzZ7Syh9XtMNY3KXSItRk3sI5IU5GOceWbTpvaZWu7epava0kWqu6WWo5YDIOQCOqBpdmf3iefT7Yn1FV5m8h9k+WaT7rK/PusrY80g/2littduDkfsdHjn/AOWp+UskPP2ZlPdju/5bncz/ADbwxjr3d6WbtB0TXvLFqFqe7L02ZS+7voud5M83OQcHgd2UDRvHSqK9NilRXLqy86tknh65Y9lteqKoFezV2A4tTqlVY+HdKnd9Zkkh2Nneo1xbXQu7tFohAwRN5S7M3DOF4AAdfHwTa9pfeuv5KfbEra72l3VS5SvyaLTpFilurtusxGN5352Izw4AdUjWDaPWvbZ7V7amivu5dalQsMEHgCOqBnsg75n/AI9bt05v+1fvVU8+3/GSU/qtrA+jbj9qp01qNuOm67Mq4Yqc5Hm/fPb1m2h1tIWzWr29OmrsjF0dyw3GDDgR1RYu02WzsTP7u68+n2JUk2fVHXKpoxXSnRSryjKxLs643RjhgSpDcdtvNa+W49lOeNsc/wAe/wAxU7aTxdbtcKmkxTFSilLkuUxuOzZ393Ocj/bOpqrrE+jaxuEppVZkZN12ZRgkHOR5sHNbW17vW3ztDtGVbqD30tfnG/Ded/WfaBV0jbm1e3p01Lo+8juWyhyBgia5oTSTWlzTukQO1JiwRiQpypXBI86RX0Frn3tu/wDjXH4bT5xm+aW2oV7q3q2zWtJFrI6FlqOSodSpIBHE8ZoMsJLKJjEKyiYxAyiYxAuTMZmGYzMWzk7qt11/x9X6L8FZYGq+rmhqtlQqXVSiK7KDUDXgRt7J51zw6JXuun+Pq/RfhLPCn3jSHUYH6qdo+l6e9TQP+rQ+3p+qPepoH/Vofb0/VKLwIwJX1Xfc6raCCOVq0N4KxX+OQ8cHHDelIiRgRAyiYxAyiYxAuLVI/wAFR83+89oNPC1UP8FR83+89kNMSqM5c9i1fkneVN3Px389+0ZxTkuPlH89+0ZxTNb6NExIiHpMSIgTEiIExIiBd+p+rVhcWFtWrW1F6nJpvMw4lhz7wBwT5RPU1q1wttHUiquj193FKgjDIOMKWx8RB/bhPn1HK/FJXPPukjPqkSWLue6uXq1Hq1GLu7M7selmOT6OqcMiJRMSIgTEiIExIiBMSIgTEiIExIiBMSIgTEiIExIiBMSIgTEiIExIiBMSIgTEiIFyXFMo7IedWZT6DiYZm1616GJJuKS73+oo5+HSB09c1HM+E02cv4jBqwa5if5s4K2j6LsWejSdjjJakrMcDAySPABMPcm38Wo/U0/ynazJzI+cYtcaVS6vuTbeLUfqaf5R7k23i1H6mn+U7WYzC8avqnu6vuTbeLUfqaf5R7k23i1H6mn+U7eYzJmvGr6p7up7k23i1H6mn+Ue5Nt4tR+pp/lO3mTmM141fVPd1Pci28Wo/U0/yj3ItvFqP1NP8p28xmMzjV9Upo01RQqqqgcyqoCjyATMGYZkgzzZIqzU/cn94/nv2jMJlc/Hfz37RnHMt1FOjKJjEPTKJjEDKJjEDKJjEDKJjEDKJjEDKJjEDKJjEDKJjEDKJjEDKJjEDKJjEDKJjEDKJjEDKJjEDKJjEDKJjEDKJjEDKJjOS3oPVdadNGqO5wqIpLE9QED2dU9X30jXagg+IjOfAMMqgf8A6PqMS7tmuqPuZbE1cG4rYaqQchQPioD04yfSTElyzcTNb1i0XR3eU5MB/CCwz5QDgxEk6MTxsROFVs0dueRET5OZkiIgJMRIpERIqYiIVMCIgjVUFz8o/nv2jOOImS6ynQiIh6IiICIiAiIgIiICIiAiIgIiICIiAiIgIiICIiAiIgIiICIiAiIgIiICIiB29G0VeqFYZGRwyR7J9J6r6uWtmga2t0ps3xn7pqh4fzsScdWYiSSGwxESK//Z"/>
          <p:cNvSpPr/>
          <p:nvPr/>
        </p:nvSpPr>
        <p:spPr>
          <a:xfrm>
            <a:off x="155577" y="-136524"/>
            <a:ext cx="296863" cy="296863"/>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500" b="0" i="0" u="none" strike="noStrike" cap="none">
              <a:solidFill>
                <a:srgbClr val="000000"/>
              </a:solidFill>
              <a:latin typeface="Arial"/>
              <a:ea typeface="Arial"/>
              <a:cs typeface="Arial"/>
              <a:sym typeface="Arial"/>
            </a:endParaRPr>
          </a:p>
        </p:txBody>
      </p:sp>
      <p:pic>
        <p:nvPicPr>
          <p:cNvPr id="432" name="Google Shape;432;p57"/>
          <p:cNvPicPr preferRelativeResize="0"/>
          <p:nvPr/>
        </p:nvPicPr>
        <p:blipFill rotWithShape="1">
          <a:blip r:embed="rId3">
            <a:alphaModFix/>
          </a:blip>
          <a:srcRect/>
          <a:stretch/>
        </p:blipFill>
        <p:spPr>
          <a:xfrm>
            <a:off x="9580951" y="6040102"/>
            <a:ext cx="2592012" cy="805375"/>
          </a:xfrm>
          <a:prstGeom prst="rect">
            <a:avLst/>
          </a:prstGeom>
          <a:noFill/>
          <a:ln>
            <a:noFill/>
          </a:ln>
        </p:spPr>
      </p:pic>
      <p:sp>
        <p:nvSpPr>
          <p:cNvPr id="433" name="Google Shape;433;p57"/>
          <p:cNvSpPr txBox="1"/>
          <p:nvPr/>
        </p:nvSpPr>
        <p:spPr>
          <a:xfrm>
            <a:off x="452440" y="924063"/>
            <a:ext cx="818079" cy="446246"/>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700" b="1" dirty="0">
                <a:latin typeface="Calibri"/>
                <a:ea typeface="Calibri"/>
                <a:cs typeface="Calibri"/>
                <a:sym typeface="Calibri"/>
              </a:rPr>
              <a:t>Step 1</a:t>
            </a:r>
            <a:endParaRPr sz="1700" b="1" dirty="0">
              <a:latin typeface="Calibri"/>
              <a:ea typeface="Calibri"/>
              <a:cs typeface="Calibri"/>
              <a:sym typeface="Calibri"/>
            </a:endParaRPr>
          </a:p>
        </p:txBody>
      </p:sp>
      <p:sp>
        <p:nvSpPr>
          <p:cNvPr id="4" name="Rectangle 3">
            <a:extLst>
              <a:ext uri="{FF2B5EF4-FFF2-40B4-BE49-F238E27FC236}">
                <a16:creationId xmlns:a16="http://schemas.microsoft.com/office/drawing/2014/main" id="{32048D0F-0612-980D-1D3C-2CC41B018B07}"/>
              </a:ext>
            </a:extLst>
          </p:cNvPr>
          <p:cNvSpPr/>
          <p:nvPr/>
        </p:nvSpPr>
        <p:spPr>
          <a:xfrm>
            <a:off x="2535998" y="3940974"/>
            <a:ext cx="740664" cy="40020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App.py</a:t>
            </a:r>
            <a:endParaRPr lang="en-US" dirty="0"/>
          </a:p>
        </p:txBody>
      </p:sp>
      <p:sp>
        <p:nvSpPr>
          <p:cNvPr id="5" name="Rectangle 4">
            <a:extLst>
              <a:ext uri="{FF2B5EF4-FFF2-40B4-BE49-F238E27FC236}">
                <a16:creationId xmlns:a16="http://schemas.microsoft.com/office/drawing/2014/main" id="{5B9EB3E0-D196-240D-68A1-468509ACEC1E}"/>
              </a:ext>
            </a:extLst>
          </p:cNvPr>
          <p:cNvSpPr/>
          <p:nvPr/>
        </p:nvSpPr>
        <p:spPr>
          <a:xfrm>
            <a:off x="1651929" y="3940975"/>
            <a:ext cx="740664" cy="4002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best.pt</a:t>
            </a:r>
            <a:endParaRPr lang="en-US" dirty="0"/>
          </a:p>
        </p:txBody>
      </p:sp>
      <p:sp>
        <p:nvSpPr>
          <p:cNvPr id="6" name="TextBox 5">
            <a:extLst>
              <a:ext uri="{FF2B5EF4-FFF2-40B4-BE49-F238E27FC236}">
                <a16:creationId xmlns:a16="http://schemas.microsoft.com/office/drawing/2014/main" id="{129C5B30-BA39-2796-63BA-257307C3E1DC}"/>
              </a:ext>
            </a:extLst>
          </p:cNvPr>
          <p:cNvSpPr txBox="1"/>
          <p:nvPr/>
        </p:nvSpPr>
        <p:spPr>
          <a:xfrm>
            <a:off x="304008" y="4349153"/>
            <a:ext cx="1216023" cy="523220"/>
          </a:xfrm>
          <a:prstGeom prst="rect">
            <a:avLst/>
          </a:prstGeom>
          <a:noFill/>
        </p:spPr>
        <p:txBody>
          <a:bodyPr wrap="square" rtlCol="0">
            <a:spAutoFit/>
          </a:bodyPr>
          <a:lstStyle/>
          <a:p>
            <a:r>
              <a:rPr lang="en-GB" dirty="0"/>
              <a:t>Upload in Google drive</a:t>
            </a:r>
            <a:endParaRPr lang="en-US" dirty="0"/>
          </a:p>
        </p:txBody>
      </p:sp>
      <p:sp>
        <p:nvSpPr>
          <p:cNvPr id="8" name="Rectangle: Rounded Corners 7">
            <a:extLst>
              <a:ext uri="{FF2B5EF4-FFF2-40B4-BE49-F238E27FC236}">
                <a16:creationId xmlns:a16="http://schemas.microsoft.com/office/drawing/2014/main" id="{E4B10E64-AF5B-2F3E-DC87-92F64802947F}"/>
              </a:ext>
            </a:extLst>
          </p:cNvPr>
          <p:cNvSpPr/>
          <p:nvPr/>
        </p:nvSpPr>
        <p:spPr>
          <a:xfrm>
            <a:off x="1580833" y="4398202"/>
            <a:ext cx="1839021" cy="47578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Mount G Drive in Colab </a:t>
            </a:r>
            <a:endParaRPr lang="en-US" dirty="0"/>
          </a:p>
        </p:txBody>
      </p:sp>
      <p:pic>
        <p:nvPicPr>
          <p:cNvPr id="10" name="Picture 9" descr="A screen shot of a computer program&#10;&#10;Description automatically generated">
            <a:extLst>
              <a:ext uri="{FF2B5EF4-FFF2-40B4-BE49-F238E27FC236}">
                <a16:creationId xmlns:a16="http://schemas.microsoft.com/office/drawing/2014/main" id="{E4FD43C4-9ACC-4CE8-C42D-D082A771542B}"/>
              </a:ext>
            </a:extLst>
          </p:cNvPr>
          <p:cNvPicPr>
            <a:picLocks noChangeAspect="1"/>
          </p:cNvPicPr>
          <p:nvPr/>
        </p:nvPicPr>
        <p:blipFill>
          <a:blip r:embed="rId4"/>
          <a:stretch>
            <a:fillRect/>
          </a:stretch>
        </p:blipFill>
        <p:spPr>
          <a:xfrm>
            <a:off x="9024183" y="1004577"/>
            <a:ext cx="3012241" cy="3820268"/>
          </a:xfrm>
          <a:prstGeom prst="rect">
            <a:avLst/>
          </a:prstGeom>
        </p:spPr>
      </p:pic>
      <p:pic>
        <p:nvPicPr>
          <p:cNvPr id="12" name="Picture 11" descr="A screenshot of a computer program&#10;&#10;Description automatically generated">
            <a:extLst>
              <a:ext uri="{FF2B5EF4-FFF2-40B4-BE49-F238E27FC236}">
                <a16:creationId xmlns:a16="http://schemas.microsoft.com/office/drawing/2014/main" id="{CA4B21EE-D050-8593-3598-F0A01E1F7834}"/>
              </a:ext>
            </a:extLst>
          </p:cNvPr>
          <p:cNvPicPr>
            <a:picLocks noChangeAspect="1"/>
          </p:cNvPicPr>
          <p:nvPr/>
        </p:nvPicPr>
        <p:blipFill>
          <a:blip r:embed="rId5"/>
          <a:stretch>
            <a:fillRect/>
          </a:stretch>
        </p:blipFill>
        <p:spPr>
          <a:xfrm>
            <a:off x="414477" y="1329243"/>
            <a:ext cx="4163155" cy="1447663"/>
          </a:xfrm>
          <a:prstGeom prst="rect">
            <a:avLst/>
          </a:prstGeom>
        </p:spPr>
      </p:pic>
      <p:pic>
        <p:nvPicPr>
          <p:cNvPr id="14" name="Picture 13" descr="A screenshot of a computer&#10;&#10;Description automatically generated">
            <a:extLst>
              <a:ext uri="{FF2B5EF4-FFF2-40B4-BE49-F238E27FC236}">
                <a16:creationId xmlns:a16="http://schemas.microsoft.com/office/drawing/2014/main" id="{5B64E91D-93B3-78EF-CADE-656965B619D8}"/>
              </a:ext>
            </a:extLst>
          </p:cNvPr>
          <p:cNvPicPr>
            <a:picLocks noChangeAspect="1"/>
          </p:cNvPicPr>
          <p:nvPr/>
        </p:nvPicPr>
        <p:blipFill>
          <a:blip r:embed="rId6"/>
          <a:stretch>
            <a:fillRect/>
          </a:stretch>
        </p:blipFill>
        <p:spPr>
          <a:xfrm>
            <a:off x="452440" y="3212002"/>
            <a:ext cx="3143758" cy="475788"/>
          </a:xfrm>
          <a:prstGeom prst="rect">
            <a:avLst/>
          </a:prstGeom>
        </p:spPr>
      </p:pic>
      <p:pic>
        <p:nvPicPr>
          <p:cNvPr id="16" name="Picture 15" descr="A screen shot of a computer&#10;&#10;Description automatically generated">
            <a:extLst>
              <a:ext uri="{FF2B5EF4-FFF2-40B4-BE49-F238E27FC236}">
                <a16:creationId xmlns:a16="http://schemas.microsoft.com/office/drawing/2014/main" id="{09E8C95B-89DE-A47D-6ED2-ECA9D9AF6906}"/>
              </a:ext>
            </a:extLst>
          </p:cNvPr>
          <p:cNvPicPr>
            <a:picLocks noChangeAspect="1"/>
          </p:cNvPicPr>
          <p:nvPr/>
        </p:nvPicPr>
        <p:blipFill>
          <a:blip r:embed="rId7"/>
          <a:stretch>
            <a:fillRect/>
          </a:stretch>
        </p:blipFill>
        <p:spPr>
          <a:xfrm>
            <a:off x="230317" y="5536808"/>
            <a:ext cx="4347315" cy="597266"/>
          </a:xfrm>
          <a:prstGeom prst="rect">
            <a:avLst/>
          </a:prstGeom>
        </p:spPr>
      </p:pic>
      <p:pic>
        <p:nvPicPr>
          <p:cNvPr id="18" name="Picture 17" descr="A screenshot of a computer program&#10;&#10;Description automatically generated">
            <a:extLst>
              <a:ext uri="{FF2B5EF4-FFF2-40B4-BE49-F238E27FC236}">
                <a16:creationId xmlns:a16="http://schemas.microsoft.com/office/drawing/2014/main" id="{C732BA06-15C9-92D9-9C03-2183646E5FA7}"/>
              </a:ext>
            </a:extLst>
          </p:cNvPr>
          <p:cNvPicPr>
            <a:picLocks noChangeAspect="1"/>
          </p:cNvPicPr>
          <p:nvPr/>
        </p:nvPicPr>
        <p:blipFill>
          <a:blip r:embed="rId8"/>
          <a:stretch>
            <a:fillRect/>
          </a:stretch>
        </p:blipFill>
        <p:spPr>
          <a:xfrm>
            <a:off x="4664442" y="1333707"/>
            <a:ext cx="4303774" cy="2928982"/>
          </a:xfrm>
          <a:prstGeom prst="rect">
            <a:avLst/>
          </a:prstGeom>
        </p:spPr>
      </p:pic>
      <p:sp>
        <p:nvSpPr>
          <p:cNvPr id="19" name="TextBox 18">
            <a:extLst>
              <a:ext uri="{FF2B5EF4-FFF2-40B4-BE49-F238E27FC236}">
                <a16:creationId xmlns:a16="http://schemas.microsoft.com/office/drawing/2014/main" id="{F6C38066-FE78-1056-B1D9-78592A1D4BD0}"/>
              </a:ext>
            </a:extLst>
          </p:cNvPr>
          <p:cNvSpPr txBox="1"/>
          <p:nvPr/>
        </p:nvSpPr>
        <p:spPr>
          <a:xfrm>
            <a:off x="358179" y="2847378"/>
            <a:ext cx="840295" cy="353943"/>
          </a:xfrm>
          <a:prstGeom prst="rect">
            <a:avLst/>
          </a:prstGeom>
          <a:noFill/>
        </p:spPr>
        <p:txBody>
          <a:bodyPr wrap="none" rtlCol="0">
            <a:spAutoFit/>
          </a:bodyPr>
          <a:lstStyle/>
          <a:p>
            <a:r>
              <a:rPr lang="en-GB" sz="1700" b="1" dirty="0"/>
              <a:t>Step 2</a:t>
            </a:r>
            <a:endParaRPr lang="en-US" sz="1700" b="1" dirty="0"/>
          </a:p>
        </p:txBody>
      </p:sp>
      <p:sp>
        <p:nvSpPr>
          <p:cNvPr id="20" name="TextBox 19">
            <a:extLst>
              <a:ext uri="{FF2B5EF4-FFF2-40B4-BE49-F238E27FC236}">
                <a16:creationId xmlns:a16="http://schemas.microsoft.com/office/drawing/2014/main" id="{80793C38-BCDB-EC46-9005-CE408D6322AA}"/>
              </a:ext>
            </a:extLst>
          </p:cNvPr>
          <p:cNvSpPr txBox="1"/>
          <p:nvPr/>
        </p:nvSpPr>
        <p:spPr>
          <a:xfrm>
            <a:off x="392643" y="5102744"/>
            <a:ext cx="901209" cy="353943"/>
          </a:xfrm>
          <a:prstGeom prst="rect">
            <a:avLst/>
          </a:prstGeom>
          <a:noFill/>
        </p:spPr>
        <p:txBody>
          <a:bodyPr wrap="none" rtlCol="0">
            <a:spAutoFit/>
          </a:bodyPr>
          <a:lstStyle/>
          <a:p>
            <a:r>
              <a:rPr lang="en-GB" sz="1700" b="1" dirty="0"/>
              <a:t>Step 4 </a:t>
            </a:r>
            <a:endParaRPr lang="en-US" sz="1700" b="1" dirty="0"/>
          </a:p>
        </p:txBody>
      </p:sp>
      <p:sp>
        <p:nvSpPr>
          <p:cNvPr id="21" name="TextBox 20">
            <a:extLst>
              <a:ext uri="{FF2B5EF4-FFF2-40B4-BE49-F238E27FC236}">
                <a16:creationId xmlns:a16="http://schemas.microsoft.com/office/drawing/2014/main" id="{1DC71231-09A5-AF8C-E48E-99FDE9CF2C22}"/>
              </a:ext>
            </a:extLst>
          </p:cNvPr>
          <p:cNvSpPr txBox="1"/>
          <p:nvPr/>
        </p:nvSpPr>
        <p:spPr>
          <a:xfrm>
            <a:off x="1183952" y="5131738"/>
            <a:ext cx="1577676" cy="307777"/>
          </a:xfrm>
          <a:prstGeom prst="rect">
            <a:avLst/>
          </a:prstGeom>
          <a:noFill/>
        </p:spPr>
        <p:txBody>
          <a:bodyPr wrap="none" rtlCol="0">
            <a:spAutoFit/>
          </a:bodyPr>
          <a:lstStyle/>
          <a:p>
            <a:r>
              <a:rPr lang="en-GB" dirty="0"/>
              <a:t>Change Directory</a:t>
            </a:r>
            <a:endParaRPr lang="en-US" dirty="0"/>
          </a:p>
        </p:txBody>
      </p:sp>
      <p:sp>
        <p:nvSpPr>
          <p:cNvPr id="22" name="TextBox 21">
            <a:extLst>
              <a:ext uri="{FF2B5EF4-FFF2-40B4-BE49-F238E27FC236}">
                <a16:creationId xmlns:a16="http://schemas.microsoft.com/office/drawing/2014/main" id="{C9D03C1D-D6E9-E1F0-F306-53FA6EBD6266}"/>
              </a:ext>
            </a:extLst>
          </p:cNvPr>
          <p:cNvSpPr txBox="1"/>
          <p:nvPr/>
        </p:nvSpPr>
        <p:spPr>
          <a:xfrm>
            <a:off x="4735320" y="965220"/>
            <a:ext cx="840295" cy="353943"/>
          </a:xfrm>
          <a:prstGeom prst="rect">
            <a:avLst/>
          </a:prstGeom>
          <a:noFill/>
        </p:spPr>
        <p:txBody>
          <a:bodyPr wrap="none" rtlCol="0">
            <a:spAutoFit/>
          </a:bodyPr>
          <a:lstStyle/>
          <a:p>
            <a:r>
              <a:rPr lang="en-GB" sz="1700" b="1" dirty="0"/>
              <a:t>Step 5</a:t>
            </a:r>
            <a:endParaRPr lang="en-US" sz="1700" b="1" dirty="0"/>
          </a:p>
        </p:txBody>
      </p:sp>
      <p:sp>
        <p:nvSpPr>
          <p:cNvPr id="23" name="TextBox 22">
            <a:extLst>
              <a:ext uri="{FF2B5EF4-FFF2-40B4-BE49-F238E27FC236}">
                <a16:creationId xmlns:a16="http://schemas.microsoft.com/office/drawing/2014/main" id="{9C152DBE-6422-ED12-E974-671B727019F6}"/>
              </a:ext>
            </a:extLst>
          </p:cNvPr>
          <p:cNvSpPr txBox="1"/>
          <p:nvPr/>
        </p:nvSpPr>
        <p:spPr>
          <a:xfrm>
            <a:off x="374528" y="3908746"/>
            <a:ext cx="840295" cy="353943"/>
          </a:xfrm>
          <a:prstGeom prst="rect">
            <a:avLst/>
          </a:prstGeom>
          <a:noFill/>
        </p:spPr>
        <p:txBody>
          <a:bodyPr wrap="none" rtlCol="0">
            <a:spAutoFit/>
          </a:bodyPr>
          <a:lstStyle/>
          <a:p>
            <a:r>
              <a:rPr lang="en-GB" sz="1700" b="1" dirty="0"/>
              <a:t>Step 3</a:t>
            </a:r>
            <a:endParaRPr lang="en-US" sz="1700" b="1" dirty="0"/>
          </a:p>
        </p:txBody>
      </p:sp>
      <p:sp>
        <p:nvSpPr>
          <p:cNvPr id="24" name="Rectangle: Rounded Corners 23">
            <a:extLst>
              <a:ext uri="{FF2B5EF4-FFF2-40B4-BE49-F238E27FC236}">
                <a16:creationId xmlns:a16="http://schemas.microsoft.com/office/drawing/2014/main" id="{72ECA893-C0BE-6601-A842-897A8E7FFC31}"/>
              </a:ext>
            </a:extLst>
          </p:cNvPr>
          <p:cNvSpPr/>
          <p:nvPr/>
        </p:nvSpPr>
        <p:spPr>
          <a:xfrm>
            <a:off x="4566804" y="5004779"/>
            <a:ext cx="3165147" cy="126102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t>!pip install </a:t>
            </a:r>
            <a:r>
              <a:rPr lang="en-US" dirty="0" err="1"/>
              <a:t>streamlit</a:t>
            </a:r>
            <a:endParaRPr lang="en-US" dirty="0"/>
          </a:p>
          <a:p>
            <a:r>
              <a:rPr lang="en-US" dirty="0"/>
              <a:t>!pip install </a:t>
            </a:r>
            <a:r>
              <a:rPr lang="en-US" dirty="0" err="1"/>
              <a:t>ultralytics</a:t>
            </a:r>
            <a:endParaRPr lang="en-US" dirty="0"/>
          </a:p>
          <a:p>
            <a:r>
              <a:rPr lang="en-US" dirty="0"/>
              <a:t>!pip install pillow</a:t>
            </a:r>
          </a:p>
          <a:p>
            <a:r>
              <a:rPr lang="en-US" dirty="0"/>
              <a:t>!pip install </a:t>
            </a:r>
            <a:r>
              <a:rPr lang="en-US" dirty="0" err="1"/>
              <a:t>opencv</a:t>
            </a:r>
            <a:r>
              <a:rPr lang="en-US" dirty="0"/>
              <a:t>-python-headless</a:t>
            </a:r>
          </a:p>
          <a:p>
            <a:r>
              <a:rPr lang="en-US" dirty="0"/>
              <a:t>!pip install torch </a:t>
            </a:r>
            <a:r>
              <a:rPr lang="en-US" dirty="0" err="1"/>
              <a:t>torchvision</a:t>
            </a:r>
            <a:endParaRPr lang="en-US" dirty="0"/>
          </a:p>
          <a:p>
            <a:r>
              <a:rPr lang="en-US" dirty="0"/>
              <a:t>!pip install </a:t>
            </a:r>
            <a:r>
              <a:rPr lang="en-US" dirty="0" err="1"/>
              <a:t>opencv</a:t>
            </a:r>
            <a:r>
              <a:rPr lang="en-US" dirty="0"/>
              <a:t>-python-headless</a:t>
            </a:r>
          </a:p>
        </p:txBody>
      </p:sp>
      <p:sp>
        <p:nvSpPr>
          <p:cNvPr id="25" name="Rectangle: Rounded Corners 24">
            <a:extLst>
              <a:ext uri="{FF2B5EF4-FFF2-40B4-BE49-F238E27FC236}">
                <a16:creationId xmlns:a16="http://schemas.microsoft.com/office/drawing/2014/main" id="{C80AF6F2-E5D9-C7D6-6F41-E46BD1464F76}"/>
              </a:ext>
            </a:extLst>
          </p:cNvPr>
          <p:cNvSpPr/>
          <p:nvPr/>
        </p:nvSpPr>
        <p:spPr>
          <a:xfrm>
            <a:off x="7752196" y="4919778"/>
            <a:ext cx="4420767" cy="91566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t>! </a:t>
            </a:r>
            <a:r>
              <a:rPr lang="en-US" dirty="0" err="1"/>
              <a:t>wget</a:t>
            </a:r>
            <a:r>
              <a:rPr lang="en-US" dirty="0"/>
              <a:t> -q -O - ipv4.icanhazip.com</a:t>
            </a:r>
          </a:p>
          <a:p>
            <a:pPr algn="ctr"/>
            <a:endParaRPr lang="en-US" dirty="0"/>
          </a:p>
          <a:p>
            <a:r>
              <a:rPr lang="en-US" dirty="0"/>
              <a:t>! </a:t>
            </a:r>
            <a:r>
              <a:rPr lang="en-US" dirty="0" err="1"/>
              <a:t>streamlit</a:t>
            </a:r>
            <a:r>
              <a:rPr lang="en-US" dirty="0"/>
              <a:t> run app.py &amp; </a:t>
            </a:r>
            <a:r>
              <a:rPr lang="en-US" dirty="0" err="1"/>
              <a:t>npx</a:t>
            </a:r>
            <a:r>
              <a:rPr lang="en-US" dirty="0"/>
              <a:t> </a:t>
            </a:r>
            <a:r>
              <a:rPr lang="en-US" dirty="0" err="1"/>
              <a:t>localtunnel</a:t>
            </a:r>
            <a:r>
              <a:rPr lang="en-US" dirty="0"/>
              <a:t> --port 8501</a:t>
            </a:r>
          </a:p>
          <a:p>
            <a:pPr algn="ctr"/>
            <a:endParaRPr lang="en-US" dirty="0"/>
          </a:p>
        </p:txBody>
      </p:sp>
      <p:sp>
        <p:nvSpPr>
          <p:cNvPr id="26" name="TextBox 25">
            <a:extLst>
              <a:ext uri="{FF2B5EF4-FFF2-40B4-BE49-F238E27FC236}">
                <a16:creationId xmlns:a16="http://schemas.microsoft.com/office/drawing/2014/main" id="{E10A3C81-1FDF-8A78-CE55-E00AE41C958C}"/>
              </a:ext>
            </a:extLst>
          </p:cNvPr>
          <p:cNvSpPr txBox="1"/>
          <p:nvPr/>
        </p:nvSpPr>
        <p:spPr>
          <a:xfrm>
            <a:off x="4546559" y="4610763"/>
            <a:ext cx="1675459" cy="307777"/>
          </a:xfrm>
          <a:prstGeom prst="rect">
            <a:avLst/>
          </a:prstGeom>
          <a:noFill/>
        </p:spPr>
        <p:txBody>
          <a:bodyPr wrap="none" rtlCol="0">
            <a:spAutoFit/>
          </a:bodyPr>
          <a:lstStyle/>
          <a:p>
            <a:r>
              <a:rPr lang="en-GB" dirty="0"/>
              <a:t>Important Libraries</a:t>
            </a:r>
            <a:endParaRPr lang="en-US"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sp>
        <p:nvSpPr>
          <p:cNvPr id="440" name="Google Shape;440;p21"/>
          <p:cNvSpPr txBox="1">
            <a:spLocks noGrp="1"/>
          </p:cNvSpPr>
          <p:nvPr>
            <p:ph type="title"/>
          </p:nvPr>
        </p:nvSpPr>
        <p:spPr>
          <a:xfrm>
            <a:off x="228601" y="180727"/>
            <a:ext cx="11702143" cy="535491"/>
          </a:xfrm>
          <a:prstGeom prst="rect">
            <a:avLst/>
          </a:prstGeom>
          <a:noFill/>
          <a:ln>
            <a:noFill/>
          </a:ln>
        </p:spPr>
        <p:txBody>
          <a:bodyPr spcFirstLastPara="1" wrap="square" lIns="91400" tIns="45675" rIns="91400" bIns="45675" anchor="ctr" anchorCtr="0">
            <a:spAutoFit/>
          </a:bodyPr>
          <a:lstStyle/>
          <a:p>
            <a:pPr marL="0" lvl="0" indent="0" algn="l" rtl="0">
              <a:lnSpc>
                <a:spcPct val="90000"/>
              </a:lnSpc>
              <a:spcBef>
                <a:spcPts val="0"/>
              </a:spcBef>
              <a:spcAft>
                <a:spcPts val="0"/>
              </a:spcAft>
              <a:buClr>
                <a:schemeClr val="dk1"/>
              </a:buClr>
              <a:buSzPts val="3000"/>
              <a:buFont typeface="Georgia"/>
              <a:buNone/>
            </a:pPr>
            <a:r>
              <a:rPr lang="en-US" sz="3200" b="1">
                <a:latin typeface="Times New Roman"/>
                <a:ea typeface="Times New Roman"/>
                <a:cs typeface="Times New Roman"/>
                <a:sym typeface="Times New Roman"/>
              </a:rPr>
              <a:t>Screen shot of output </a:t>
            </a:r>
            <a:endParaRPr sz="3200" b="1">
              <a:latin typeface="Times New Roman"/>
              <a:ea typeface="Times New Roman"/>
              <a:cs typeface="Times New Roman"/>
              <a:sym typeface="Times New Roman"/>
            </a:endParaRPr>
          </a:p>
        </p:txBody>
      </p:sp>
      <p:pic>
        <p:nvPicPr>
          <p:cNvPr id="441" name="Google Shape;441;p21"/>
          <p:cNvPicPr preferRelativeResize="0"/>
          <p:nvPr/>
        </p:nvPicPr>
        <p:blipFill rotWithShape="1">
          <a:blip r:embed="rId3">
            <a:alphaModFix/>
          </a:blip>
          <a:srcRect/>
          <a:stretch/>
        </p:blipFill>
        <p:spPr>
          <a:xfrm>
            <a:off x="9580951" y="5971862"/>
            <a:ext cx="2592012" cy="805375"/>
          </a:xfrm>
          <a:prstGeom prst="rect">
            <a:avLst/>
          </a:prstGeom>
          <a:noFill/>
          <a:ln>
            <a:noFill/>
          </a:ln>
        </p:spPr>
      </p:pic>
      <p:pic>
        <p:nvPicPr>
          <p:cNvPr id="3" name="Picture 2" descr="A screenshot of a computer&#10;&#10;Description automatically generated">
            <a:extLst>
              <a:ext uri="{FF2B5EF4-FFF2-40B4-BE49-F238E27FC236}">
                <a16:creationId xmlns:a16="http://schemas.microsoft.com/office/drawing/2014/main" id="{BBD18CDF-3BD6-EC85-506F-80473D1B4A3D}"/>
              </a:ext>
            </a:extLst>
          </p:cNvPr>
          <p:cNvPicPr>
            <a:picLocks noChangeAspect="1"/>
          </p:cNvPicPr>
          <p:nvPr/>
        </p:nvPicPr>
        <p:blipFill>
          <a:blip r:embed="rId4"/>
          <a:stretch>
            <a:fillRect/>
          </a:stretch>
        </p:blipFill>
        <p:spPr>
          <a:xfrm>
            <a:off x="212429" y="892226"/>
            <a:ext cx="3862913" cy="2164180"/>
          </a:xfrm>
          <a:prstGeom prst="rect">
            <a:avLst/>
          </a:prstGeom>
        </p:spPr>
      </p:pic>
      <p:pic>
        <p:nvPicPr>
          <p:cNvPr id="9" name="Picture 8" descr="A screenshot of a cell phone&#10;&#10;Description automatically generated">
            <a:extLst>
              <a:ext uri="{FF2B5EF4-FFF2-40B4-BE49-F238E27FC236}">
                <a16:creationId xmlns:a16="http://schemas.microsoft.com/office/drawing/2014/main" id="{DADFD320-BE97-4DB7-F499-2AA8A1173A9B}"/>
              </a:ext>
            </a:extLst>
          </p:cNvPr>
          <p:cNvPicPr>
            <a:picLocks noChangeAspect="1"/>
          </p:cNvPicPr>
          <p:nvPr/>
        </p:nvPicPr>
        <p:blipFill>
          <a:blip r:embed="rId5"/>
          <a:stretch>
            <a:fillRect/>
          </a:stretch>
        </p:blipFill>
        <p:spPr>
          <a:xfrm>
            <a:off x="8483650" y="3344039"/>
            <a:ext cx="3634098" cy="2771030"/>
          </a:xfrm>
          <a:prstGeom prst="rect">
            <a:avLst/>
          </a:prstGeom>
        </p:spPr>
      </p:pic>
      <p:pic>
        <p:nvPicPr>
          <p:cNvPr id="11" name="Picture 10" descr="A screenshot of a computer&#10;&#10;Description automatically generated">
            <a:extLst>
              <a:ext uri="{FF2B5EF4-FFF2-40B4-BE49-F238E27FC236}">
                <a16:creationId xmlns:a16="http://schemas.microsoft.com/office/drawing/2014/main" id="{45DED0F9-5A0D-6FFB-20A9-222AA0EB045B}"/>
              </a:ext>
            </a:extLst>
          </p:cNvPr>
          <p:cNvPicPr>
            <a:picLocks noChangeAspect="1"/>
          </p:cNvPicPr>
          <p:nvPr/>
        </p:nvPicPr>
        <p:blipFill>
          <a:blip r:embed="rId6"/>
          <a:stretch>
            <a:fillRect/>
          </a:stretch>
        </p:blipFill>
        <p:spPr>
          <a:xfrm>
            <a:off x="4220869" y="841058"/>
            <a:ext cx="4063891" cy="2215348"/>
          </a:xfrm>
          <a:prstGeom prst="rect">
            <a:avLst/>
          </a:prstGeom>
        </p:spPr>
      </p:pic>
      <p:pic>
        <p:nvPicPr>
          <p:cNvPr id="13" name="Picture 12" descr="A screenshot of a computer&#10;&#10;Description automatically generated">
            <a:extLst>
              <a:ext uri="{FF2B5EF4-FFF2-40B4-BE49-F238E27FC236}">
                <a16:creationId xmlns:a16="http://schemas.microsoft.com/office/drawing/2014/main" id="{16A3A94C-2D12-36BA-73B1-062E9548868D}"/>
              </a:ext>
            </a:extLst>
          </p:cNvPr>
          <p:cNvPicPr>
            <a:picLocks noChangeAspect="1"/>
          </p:cNvPicPr>
          <p:nvPr/>
        </p:nvPicPr>
        <p:blipFill>
          <a:blip r:embed="rId7"/>
          <a:stretch>
            <a:fillRect/>
          </a:stretch>
        </p:blipFill>
        <p:spPr>
          <a:xfrm>
            <a:off x="1093152" y="4210370"/>
            <a:ext cx="3812956" cy="2164179"/>
          </a:xfrm>
          <a:prstGeom prst="rect">
            <a:avLst/>
          </a:prstGeom>
        </p:spPr>
      </p:pic>
      <p:pic>
        <p:nvPicPr>
          <p:cNvPr id="15" name="Picture 14" descr="A screenshot of a computer&#10;&#10;Description automatically generated">
            <a:extLst>
              <a:ext uri="{FF2B5EF4-FFF2-40B4-BE49-F238E27FC236}">
                <a16:creationId xmlns:a16="http://schemas.microsoft.com/office/drawing/2014/main" id="{E170880F-EB30-0EDA-3695-308AE8B7E3AA}"/>
              </a:ext>
            </a:extLst>
          </p:cNvPr>
          <p:cNvPicPr>
            <a:picLocks noChangeAspect="1"/>
          </p:cNvPicPr>
          <p:nvPr/>
        </p:nvPicPr>
        <p:blipFill>
          <a:blip r:embed="rId8"/>
          <a:stretch>
            <a:fillRect/>
          </a:stretch>
        </p:blipFill>
        <p:spPr>
          <a:xfrm>
            <a:off x="8384205" y="869748"/>
            <a:ext cx="3736998" cy="2474291"/>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1EC2CA8E-A94B-57AC-35A7-89DD07822B20}"/>
              </a:ext>
            </a:extLst>
          </p:cNvPr>
          <p:cNvPicPr>
            <a:picLocks noChangeAspect="1"/>
          </p:cNvPicPr>
          <p:nvPr/>
        </p:nvPicPr>
        <p:blipFill>
          <a:blip r:embed="rId9"/>
          <a:stretch>
            <a:fillRect/>
          </a:stretch>
        </p:blipFill>
        <p:spPr>
          <a:xfrm>
            <a:off x="5154061" y="3353309"/>
            <a:ext cx="3288889" cy="2634943"/>
          </a:xfrm>
          <a:prstGeom prst="rect">
            <a:avLst/>
          </a:prstGeom>
        </p:spPr>
      </p:pic>
      <p:pic>
        <p:nvPicPr>
          <p:cNvPr id="5" name="Picture 4" descr="A screenshot of a computer&#10;&#10;Description automatically generated">
            <a:extLst>
              <a:ext uri="{FF2B5EF4-FFF2-40B4-BE49-F238E27FC236}">
                <a16:creationId xmlns:a16="http://schemas.microsoft.com/office/drawing/2014/main" id="{4D1C14C3-A7C5-4EBE-1B86-9132068A7293}"/>
              </a:ext>
            </a:extLst>
          </p:cNvPr>
          <p:cNvPicPr>
            <a:picLocks noChangeAspect="1"/>
          </p:cNvPicPr>
          <p:nvPr/>
        </p:nvPicPr>
        <p:blipFill>
          <a:blip r:embed="rId10"/>
          <a:stretch>
            <a:fillRect/>
          </a:stretch>
        </p:blipFill>
        <p:spPr>
          <a:xfrm>
            <a:off x="110896" y="3232414"/>
            <a:ext cx="4063891" cy="1688378"/>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60"/>
        <p:cNvGrpSpPr/>
        <p:nvPr/>
      </p:nvGrpSpPr>
      <p:grpSpPr>
        <a:xfrm>
          <a:off x="0" y="0"/>
          <a:ext cx="0" cy="0"/>
          <a:chOff x="0" y="0"/>
          <a:chExt cx="0" cy="0"/>
        </a:xfrm>
      </p:grpSpPr>
      <p:sp>
        <p:nvSpPr>
          <p:cNvPr id="461" name="Google Shape;461;g119d570088c_0_0"/>
          <p:cNvSpPr txBox="1">
            <a:spLocks noGrp="1"/>
          </p:cNvSpPr>
          <p:nvPr>
            <p:ph type="title"/>
          </p:nvPr>
        </p:nvSpPr>
        <p:spPr>
          <a:xfrm>
            <a:off x="228600" y="191613"/>
            <a:ext cx="10515600" cy="535488"/>
          </a:xfrm>
          <a:prstGeom prst="rect">
            <a:avLst/>
          </a:prstGeom>
          <a:noFill/>
          <a:ln>
            <a:noFill/>
          </a:ln>
        </p:spPr>
        <p:txBody>
          <a:bodyPr spcFirstLastPara="1" wrap="square" lIns="91400" tIns="45675" rIns="91400" bIns="45675" anchor="ctr" anchorCtr="0">
            <a:spAutoFit/>
          </a:bodyPr>
          <a:lstStyle/>
          <a:p>
            <a:pPr marL="0" lvl="0" indent="0" algn="l" rtl="0">
              <a:lnSpc>
                <a:spcPct val="90000"/>
              </a:lnSpc>
              <a:spcBef>
                <a:spcPts val="0"/>
              </a:spcBef>
              <a:spcAft>
                <a:spcPts val="0"/>
              </a:spcAft>
              <a:buSzPts val="1100"/>
              <a:buNone/>
            </a:pPr>
            <a:r>
              <a:rPr lang="en-US" sz="3200" b="1">
                <a:latin typeface="Times New Roman"/>
                <a:ea typeface="Times New Roman"/>
                <a:cs typeface="Times New Roman"/>
                <a:sym typeface="Times New Roman"/>
              </a:rPr>
              <a:t>Video of output </a:t>
            </a:r>
            <a:endParaRPr sz="3200" b="1">
              <a:latin typeface="Times New Roman"/>
              <a:ea typeface="Times New Roman"/>
              <a:cs typeface="Times New Roman"/>
              <a:sym typeface="Times New Roman"/>
            </a:endParaRPr>
          </a:p>
        </p:txBody>
      </p:sp>
      <p:pic>
        <p:nvPicPr>
          <p:cNvPr id="462" name="Google Shape;462;g119d570088c_0_0"/>
          <p:cNvPicPr preferRelativeResize="0"/>
          <p:nvPr/>
        </p:nvPicPr>
        <p:blipFill rotWithShape="1">
          <a:blip r:embed="rId5">
            <a:alphaModFix/>
          </a:blip>
          <a:srcRect/>
          <a:stretch/>
        </p:blipFill>
        <p:spPr>
          <a:xfrm>
            <a:off x="9580951" y="5971862"/>
            <a:ext cx="2592012" cy="805375"/>
          </a:xfrm>
          <a:prstGeom prst="rect">
            <a:avLst/>
          </a:prstGeom>
          <a:noFill/>
          <a:ln>
            <a:noFill/>
          </a:ln>
        </p:spPr>
      </p:pic>
      <p:pic>
        <p:nvPicPr>
          <p:cNvPr id="2" name="Recording model">
            <a:hlinkClick r:id="" action="ppaction://media"/>
            <a:extLst>
              <a:ext uri="{FF2B5EF4-FFF2-40B4-BE49-F238E27FC236}">
                <a16:creationId xmlns:a16="http://schemas.microsoft.com/office/drawing/2014/main" id="{2AD1A378-9C38-49A9-3628-60F28D5EF647}"/>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2119672" y="1320718"/>
            <a:ext cx="7952655" cy="421656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468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66"/>
        <p:cNvGrpSpPr/>
        <p:nvPr/>
      </p:nvGrpSpPr>
      <p:grpSpPr>
        <a:xfrm>
          <a:off x="0" y="0"/>
          <a:ext cx="0" cy="0"/>
          <a:chOff x="0" y="0"/>
          <a:chExt cx="0" cy="0"/>
        </a:xfrm>
      </p:grpSpPr>
      <p:sp>
        <p:nvSpPr>
          <p:cNvPr id="467" name="Google Shape;467;p29"/>
          <p:cNvSpPr txBox="1">
            <a:spLocks noGrp="1"/>
          </p:cNvSpPr>
          <p:nvPr>
            <p:ph type="title"/>
          </p:nvPr>
        </p:nvSpPr>
        <p:spPr>
          <a:xfrm>
            <a:off x="228600" y="177777"/>
            <a:ext cx="10515600" cy="535491"/>
          </a:xfrm>
          <a:prstGeom prst="rect">
            <a:avLst/>
          </a:prstGeom>
          <a:noFill/>
          <a:ln>
            <a:noFill/>
          </a:ln>
        </p:spPr>
        <p:txBody>
          <a:bodyPr spcFirstLastPara="1" wrap="square" lIns="91400" tIns="45675" rIns="91400" bIns="45675" anchor="ctr" anchorCtr="0">
            <a:spAutoFit/>
          </a:bodyPr>
          <a:lstStyle/>
          <a:p>
            <a:pPr marL="0" lvl="0" indent="0" algn="l" rtl="0">
              <a:lnSpc>
                <a:spcPct val="90000"/>
              </a:lnSpc>
              <a:spcBef>
                <a:spcPts val="0"/>
              </a:spcBef>
              <a:spcAft>
                <a:spcPts val="0"/>
              </a:spcAft>
              <a:buClr>
                <a:schemeClr val="dk1"/>
              </a:buClr>
              <a:buSzPts val="3000"/>
              <a:buFont typeface="Georgia"/>
              <a:buNone/>
            </a:pPr>
            <a:r>
              <a:rPr lang="en-US" sz="3200" b="1" dirty="0">
                <a:latin typeface="Times New Roman"/>
                <a:ea typeface="Times New Roman"/>
                <a:cs typeface="Times New Roman"/>
                <a:sym typeface="Times New Roman"/>
              </a:rPr>
              <a:t>Challenges</a:t>
            </a:r>
            <a:endParaRPr sz="3200" b="1" dirty="0">
              <a:latin typeface="Times New Roman"/>
              <a:ea typeface="Times New Roman"/>
              <a:cs typeface="Times New Roman"/>
              <a:sym typeface="Times New Roman"/>
            </a:endParaRPr>
          </a:p>
        </p:txBody>
      </p:sp>
      <p:pic>
        <p:nvPicPr>
          <p:cNvPr id="468" name="Google Shape;468;p29"/>
          <p:cNvPicPr preferRelativeResize="0"/>
          <p:nvPr/>
        </p:nvPicPr>
        <p:blipFill rotWithShape="1">
          <a:blip r:embed="rId3">
            <a:alphaModFix/>
          </a:blip>
          <a:srcRect/>
          <a:stretch/>
        </p:blipFill>
        <p:spPr>
          <a:xfrm>
            <a:off x="9580951" y="5971862"/>
            <a:ext cx="2592012" cy="805375"/>
          </a:xfrm>
          <a:prstGeom prst="rect">
            <a:avLst/>
          </a:prstGeom>
          <a:noFill/>
          <a:ln>
            <a:noFill/>
          </a:ln>
        </p:spPr>
      </p:pic>
      <p:sp>
        <p:nvSpPr>
          <p:cNvPr id="3" name="TextBox 2">
            <a:extLst>
              <a:ext uri="{FF2B5EF4-FFF2-40B4-BE49-F238E27FC236}">
                <a16:creationId xmlns:a16="http://schemas.microsoft.com/office/drawing/2014/main" id="{72AFA96A-17D9-330B-33DD-71B3DDC72E1C}"/>
              </a:ext>
            </a:extLst>
          </p:cNvPr>
          <p:cNvSpPr txBox="1"/>
          <p:nvPr/>
        </p:nvSpPr>
        <p:spPr>
          <a:xfrm>
            <a:off x="5196078" y="970209"/>
            <a:ext cx="6094476" cy="523220"/>
          </a:xfrm>
          <a:prstGeom prst="rect">
            <a:avLst/>
          </a:prstGeom>
          <a:noFill/>
        </p:spPr>
        <p:txBody>
          <a:bodyPr wrap="square">
            <a:spAutoFit/>
          </a:bodyPr>
          <a:lstStyle/>
          <a:p>
            <a:r>
              <a:rPr lang="en-GB" dirty="0"/>
              <a:t> </a:t>
            </a:r>
          </a:p>
          <a:p>
            <a:endParaRPr lang="en-GB" dirty="0"/>
          </a:p>
        </p:txBody>
      </p:sp>
      <p:sp>
        <p:nvSpPr>
          <p:cNvPr id="6" name="Rectangle 5">
            <a:extLst>
              <a:ext uri="{FF2B5EF4-FFF2-40B4-BE49-F238E27FC236}">
                <a16:creationId xmlns:a16="http://schemas.microsoft.com/office/drawing/2014/main" id="{98685626-0FAF-DB80-2EC7-07A574F2B905}"/>
              </a:ext>
            </a:extLst>
          </p:cNvPr>
          <p:cNvSpPr/>
          <p:nvPr/>
        </p:nvSpPr>
        <p:spPr>
          <a:xfrm>
            <a:off x="486918" y="1231819"/>
            <a:ext cx="4709160" cy="201168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GB" dirty="0"/>
              <a:t>1. Limited Data for Minority Classes</a:t>
            </a:r>
          </a:p>
          <a:p>
            <a:r>
              <a:rPr lang="en-GB" dirty="0"/>
              <a:t>Challenge: There might be very few samples available for some classes, making it difficult to apply data augmentation or resampling techniques effectively.</a:t>
            </a:r>
          </a:p>
          <a:p>
            <a:r>
              <a:rPr lang="en-GB" dirty="0"/>
              <a:t>Solution: Focus on collecting more data for the minority classes or use advanced data augmentation techniques to generate synthetic samples.</a:t>
            </a:r>
            <a:endParaRPr lang="en-US" dirty="0"/>
          </a:p>
        </p:txBody>
      </p:sp>
      <p:sp>
        <p:nvSpPr>
          <p:cNvPr id="7" name="Rectangle 6">
            <a:extLst>
              <a:ext uri="{FF2B5EF4-FFF2-40B4-BE49-F238E27FC236}">
                <a16:creationId xmlns:a16="http://schemas.microsoft.com/office/drawing/2014/main" id="{D3620F99-B36F-2C9A-A7AE-9541E6E1722A}"/>
              </a:ext>
            </a:extLst>
          </p:cNvPr>
          <p:cNvSpPr/>
          <p:nvPr/>
        </p:nvSpPr>
        <p:spPr>
          <a:xfrm>
            <a:off x="404622" y="3605357"/>
            <a:ext cx="4791456" cy="201168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GB" dirty="0"/>
              <a:t>2. Overfitting to Augmented Data</a:t>
            </a:r>
          </a:p>
          <a:p>
            <a:r>
              <a:rPr lang="en-GB" dirty="0"/>
              <a:t>Challenge: Models may overfit to the augmented data, especially if the augmentations are not diverse enough.</a:t>
            </a:r>
          </a:p>
          <a:p>
            <a:r>
              <a:rPr lang="en-GB" dirty="0"/>
              <a:t>Solution: Apply a wide range of augmentation techniques and ensure that the augmented data closely resembles real-world variations.</a:t>
            </a:r>
            <a:endParaRPr lang="en-US" dirty="0"/>
          </a:p>
        </p:txBody>
      </p:sp>
      <p:sp>
        <p:nvSpPr>
          <p:cNvPr id="8" name="Rectangle 7">
            <a:extLst>
              <a:ext uri="{FF2B5EF4-FFF2-40B4-BE49-F238E27FC236}">
                <a16:creationId xmlns:a16="http://schemas.microsoft.com/office/drawing/2014/main" id="{B1F63359-78EB-ADF5-963B-3690EFC13510}"/>
              </a:ext>
            </a:extLst>
          </p:cNvPr>
          <p:cNvSpPr/>
          <p:nvPr/>
        </p:nvSpPr>
        <p:spPr>
          <a:xfrm>
            <a:off x="6167797" y="3626266"/>
            <a:ext cx="4709160" cy="201168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GB" dirty="0"/>
              <a:t>3. Computational Resources</a:t>
            </a:r>
          </a:p>
          <a:p>
            <a:r>
              <a:rPr lang="en-GB" dirty="0"/>
              <a:t>Challenge: Data augmentation and resampling techniques can be computationally expensive and time-consuming.</a:t>
            </a:r>
          </a:p>
          <a:p>
            <a:r>
              <a:rPr lang="en-GB" dirty="0"/>
              <a:t>Solution: Utilize efficient algorithms and, if possible, leverage hardware accelerations like GPUs for faster processing.</a:t>
            </a:r>
          </a:p>
          <a:p>
            <a:pPr algn="ctr"/>
            <a:endParaRPr lang="en-US" dirty="0"/>
          </a:p>
        </p:txBody>
      </p:sp>
      <p:sp>
        <p:nvSpPr>
          <p:cNvPr id="9" name="Rectangle 8">
            <a:extLst>
              <a:ext uri="{FF2B5EF4-FFF2-40B4-BE49-F238E27FC236}">
                <a16:creationId xmlns:a16="http://schemas.microsoft.com/office/drawing/2014/main" id="{03075C6B-B99F-AF80-B3AB-992A02E3E82B}"/>
              </a:ext>
            </a:extLst>
          </p:cNvPr>
          <p:cNvSpPr/>
          <p:nvPr/>
        </p:nvSpPr>
        <p:spPr>
          <a:xfrm>
            <a:off x="6167797" y="1180926"/>
            <a:ext cx="4709160" cy="206046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GB" dirty="0"/>
              <a:t>4. Maintaining Data Quality</a:t>
            </a:r>
          </a:p>
          <a:p>
            <a:r>
              <a:rPr lang="en-GB" dirty="0"/>
              <a:t>Challenge: Augmentation techniques can sometimes produce unrealistic samples, reducing the overall quality of the dataset.</a:t>
            </a:r>
          </a:p>
          <a:p>
            <a:r>
              <a:rPr lang="en-GB" dirty="0"/>
              <a:t>Solution: Carefully select augmentation parameters and visually inspect a subset of augmented data to ensure it maintains the quality and diversity of the original dataset.</a:t>
            </a:r>
            <a:endParaRPr lang="en-US" dirty="0"/>
          </a:p>
          <a:p>
            <a:pPr algn="ctr"/>
            <a:endParaRPr lang="en-US"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73"/>
        <p:cNvGrpSpPr/>
        <p:nvPr/>
      </p:nvGrpSpPr>
      <p:grpSpPr>
        <a:xfrm>
          <a:off x="0" y="0"/>
          <a:ext cx="0" cy="0"/>
          <a:chOff x="0" y="0"/>
          <a:chExt cx="0" cy="0"/>
        </a:xfrm>
      </p:grpSpPr>
      <p:sp>
        <p:nvSpPr>
          <p:cNvPr id="474" name="Google Shape;474;p31"/>
          <p:cNvSpPr txBox="1">
            <a:spLocks noGrp="1"/>
          </p:cNvSpPr>
          <p:nvPr>
            <p:ph type="title"/>
          </p:nvPr>
        </p:nvSpPr>
        <p:spPr>
          <a:xfrm>
            <a:off x="155575" y="116579"/>
            <a:ext cx="10515600" cy="535500"/>
          </a:xfrm>
          <a:prstGeom prst="rect">
            <a:avLst/>
          </a:prstGeom>
          <a:noFill/>
          <a:ln>
            <a:noFill/>
          </a:ln>
        </p:spPr>
        <p:txBody>
          <a:bodyPr spcFirstLastPara="1" wrap="square" lIns="91400" tIns="45675" rIns="91400" bIns="45675" anchor="ctr" anchorCtr="0">
            <a:spAutoFit/>
          </a:bodyPr>
          <a:lstStyle/>
          <a:p>
            <a:pPr marL="0" lvl="0" indent="0" algn="l" rtl="0">
              <a:lnSpc>
                <a:spcPct val="90000"/>
              </a:lnSpc>
              <a:spcBef>
                <a:spcPts val="0"/>
              </a:spcBef>
              <a:spcAft>
                <a:spcPts val="0"/>
              </a:spcAft>
              <a:buClr>
                <a:schemeClr val="dk1"/>
              </a:buClr>
              <a:buSzPts val="3000"/>
              <a:buFont typeface="Georgia"/>
              <a:buNone/>
            </a:pPr>
            <a:r>
              <a:rPr lang="en-US" sz="3200" b="1" dirty="0">
                <a:latin typeface="Times New Roman"/>
                <a:ea typeface="Times New Roman"/>
                <a:cs typeface="Times New Roman"/>
                <a:sym typeface="Times New Roman"/>
              </a:rPr>
              <a:t>Future Scopes </a:t>
            </a:r>
            <a:endParaRPr sz="3200" b="1" dirty="0">
              <a:latin typeface="Times New Roman"/>
              <a:ea typeface="Times New Roman"/>
              <a:cs typeface="Times New Roman"/>
              <a:sym typeface="Times New Roman"/>
            </a:endParaRPr>
          </a:p>
        </p:txBody>
      </p:sp>
      <p:sp>
        <p:nvSpPr>
          <p:cNvPr id="475" name="Google Shape;475;p31" descr="Future Scope Clipart - Man With Binoculars Png - Free Transparent PNG  Clipart Images Download"/>
          <p:cNvSpPr/>
          <p:nvPr/>
        </p:nvSpPr>
        <p:spPr>
          <a:xfrm>
            <a:off x="155575" y="-144461"/>
            <a:ext cx="304800" cy="304801"/>
          </a:xfrm>
          <a:prstGeom prst="rect">
            <a:avLst/>
          </a:prstGeom>
          <a:noFill/>
          <a:ln>
            <a:noFill/>
          </a:ln>
        </p:spPr>
        <p:txBody>
          <a:bodyPr spcFirstLastPara="1" wrap="square" lIns="91400" tIns="45675" rIns="91400" bIns="45675" anchor="t" anchorCtr="0">
            <a:noAutofit/>
          </a:bodyPr>
          <a:lstStyle/>
          <a:p>
            <a:pPr marL="0" marR="0" lvl="0" indent="0" algn="l" rtl="0">
              <a:lnSpc>
                <a:spcPct val="100000"/>
              </a:lnSpc>
              <a:spcBef>
                <a:spcPts val="0"/>
              </a:spcBef>
              <a:spcAft>
                <a:spcPts val="0"/>
              </a:spcAft>
              <a:buNone/>
            </a:pPr>
            <a:endParaRPr sz="1500" b="0" i="0" u="none" strike="noStrike" cap="none">
              <a:solidFill>
                <a:srgbClr val="000000"/>
              </a:solidFill>
              <a:latin typeface="Arial"/>
              <a:ea typeface="Arial"/>
              <a:cs typeface="Arial"/>
              <a:sym typeface="Arial"/>
            </a:endParaRPr>
          </a:p>
        </p:txBody>
      </p:sp>
      <p:pic>
        <p:nvPicPr>
          <p:cNvPr id="476" name="Google Shape;476;p31"/>
          <p:cNvPicPr preferRelativeResize="0"/>
          <p:nvPr/>
        </p:nvPicPr>
        <p:blipFill rotWithShape="1">
          <a:blip r:embed="rId3">
            <a:alphaModFix/>
          </a:blip>
          <a:srcRect/>
          <a:stretch/>
        </p:blipFill>
        <p:spPr>
          <a:xfrm>
            <a:off x="9580951" y="5971862"/>
            <a:ext cx="2592012" cy="805375"/>
          </a:xfrm>
          <a:prstGeom prst="rect">
            <a:avLst/>
          </a:prstGeom>
          <a:noFill/>
          <a:ln>
            <a:noFill/>
          </a:ln>
        </p:spPr>
      </p:pic>
      <p:graphicFrame>
        <p:nvGraphicFramePr>
          <p:cNvPr id="2" name="Diagram 1">
            <a:extLst>
              <a:ext uri="{FF2B5EF4-FFF2-40B4-BE49-F238E27FC236}">
                <a16:creationId xmlns:a16="http://schemas.microsoft.com/office/drawing/2014/main" id="{259AE953-01FD-76D2-0D69-B06F1E5E9509}"/>
              </a:ext>
            </a:extLst>
          </p:cNvPr>
          <p:cNvGraphicFramePr/>
          <p:nvPr>
            <p:extLst>
              <p:ext uri="{D42A27DB-BD31-4B8C-83A1-F6EECF244321}">
                <p14:modId xmlns:p14="http://schemas.microsoft.com/office/powerpoint/2010/main" val="262502149"/>
              </p:ext>
            </p:extLst>
          </p:nvPr>
        </p:nvGraphicFramePr>
        <p:xfrm>
          <a:off x="-68481" y="913119"/>
          <a:ext cx="4178567" cy="541866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7" name="Rectangle 6">
            <a:extLst>
              <a:ext uri="{FF2B5EF4-FFF2-40B4-BE49-F238E27FC236}">
                <a16:creationId xmlns:a16="http://schemas.microsoft.com/office/drawing/2014/main" id="{42C84486-2E45-1406-BDC5-B76F833DC823}"/>
              </a:ext>
            </a:extLst>
          </p:cNvPr>
          <p:cNvSpPr/>
          <p:nvPr/>
        </p:nvSpPr>
        <p:spPr>
          <a:xfrm>
            <a:off x="4675695" y="913119"/>
            <a:ext cx="5920033" cy="100052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GB" dirty="0"/>
              <a:t>1. Enhanced Data Collection and Integration</a:t>
            </a:r>
          </a:p>
          <a:p>
            <a:r>
              <a:rPr lang="en-GB" dirty="0"/>
              <a:t>Improved Sensors: Development of more advanced sensors and drones for higher resolution and more accurate data collection.</a:t>
            </a:r>
          </a:p>
          <a:p>
            <a:pPr algn="ctr"/>
            <a:endParaRPr lang="en-US" dirty="0"/>
          </a:p>
        </p:txBody>
      </p:sp>
      <p:sp>
        <p:nvSpPr>
          <p:cNvPr id="8" name="Rectangle 7">
            <a:extLst>
              <a:ext uri="{FF2B5EF4-FFF2-40B4-BE49-F238E27FC236}">
                <a16:creationId xmlns:a16="http://schemas.microsoft.com/office/drawing/2014/main" id="{F95ABA63-5CFD-83E3-4E5F-DD59B8F6277D}"/>
              </a:ext>
            </a:extLst>
          </p:cNvPr>
          <p:cNvSpPr/>
          <p:nvPr/>
        </p:nvSpPr>
        <p:spPr>
          <a:xfrm>
            <a:off x="4675694" y="1975755"/>
            <a:ext cx="5920033" cy="118777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GB" dirty="0"/>
              <a:t>2. Advanced AI and Machine Learning Models</a:t>
            </a:r>
          </a:p>
          <a:p>
            <a:r>
              <a:rPr lang="en-GB" dirty="0"/>
              <a:t>Self-Learning Algorithms: Developing self-learning models that can continuously improve from new data without human intervention.</a:t>
            </a:r>
          </a:p>
          <a:p>
            <a:r>
              <a:rPr lang="en-GB" dirty="0"/>
              <a:t>Hybrid Models: Using a combination of traditional image processing techniques and deep learning models to enhance detection accuracy</a:t>
            </a:r>
            <a:endParaRPr lang="en-US" dirty="0"/>
          </a:p>
        </p:txBody>
      </p:sp>
      <p:sp>
        <p:nvSpPr>
          <p:cNvPr id="9" name="Rectangle 8">
            <a:extLst>
              <a:ext uri="{FF2B5EF4-FFF2-40B4-BE49-F238E27FC236}">
                <a16:creationId xmlns:a16="http://schemas.microsoft.com/office/drawing/2014/main" id="{D8D6C9E7-7A5D-19BF-FCC1-75D6FFBE2B55}"/>
              </a:ext>
            </a:extLst>
          </p:cNvPr>
          <p:cNvSpPr/>
          <p:nvPr/>
        </p:nvSpPr>
        <p:spPr>
          <a:xfrm>
            <a:off x="4675693" y="3232716"/>
            <a:ext cx="5920033" cy="79892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GB" dirty="0"/>
              <a:t>3. Predictive Maintenance</a:t>
            </a:r>
          </a:p>
          <a:p>
            <a:r>
              <a:rPr lang="en-GB" dirty="0"/>
              <a:t>Failure Prediction: Creating models that not only detect existing damage but also predict potential failures before they occur.</a:t>
            </a:r>
          </a:p>
        </p:txBody>
      </p:sp>
      <p:sp>
        <p:nvSpPr>
          <p:cNvPr id="10" name="Rectangle 9">
            <a:extLst>
              <a:ext uri="{FF2B5EF4-FFF2-40B4-BE49-F238E27FC236}">
                <a16:creationId xmlns:a16="http://schemas.microsoft.com/office/drawing/2014/main" id="{D72F135B-C88F-3D22-2FEF-1DD1E9A39488}"/>
              </a:ext>
            </a:extLst>
          </p:cNvPr>
          <p:cNvSpPr/>
          <p:nvPr/>
        </p:nvSpPr>
        <p:spPr>
          <a:xfrm>
            <a:off x="4675692" y="4079452"/>
            <a:ext cx="5920033" cy="97649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GB" dirty="0"/>
              <a:t>4. Real-Time Monitoring Systems</a:t>
            </a:r>
          </a:p>
          <a:p>
            <a:r>
              <a:rPr lang="en-GB" dirty="0"/>
              <a:t>Scalable Solutions: Developing scalable solutions that can monitor large solar farms efficiently</a:t>
            </a:r>
          </a:p>
          <a:p>
            <a:pPr algn="ctr"/>
            <a:endParaRPr lang="en-US" dirty="0"/>
          </a:p>
        </p:txBody>
      </p:sp>
      <p:sp>
        <p:nvSpPr>
          <p:cNvPr id="11" name="Rectangle 10">
            <a:extLst>
              <a:ext uri="{FF2B5EF4-FFF2-40B4-BE49-F238E27FC236}">
                <a16:creationId xmlns:a16="http://schemas.microsoft.com/office/drawing/2014/main" id="{63393964-B8FE-354F-2DE0-F3F509FF1C3E}"/>
              </a:ext>
            </a:extLst>
          </p:cNvPr>
          <p:cNvSpPr/>
          <p:nvPr/>
        </p:nvSpPr>
        <p:spPr>
          <a:xfrm>
            <a:off x="4675691" y="5111214"/>
            <a:ext cx="5920033" cy="80537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GB" dirty="0"/>
              <a:t>5. Enhanced Data Augmentation and Synthesis</a:t>
            </a:r>
          </a:p>
          <a:p>
            <a:r>
              <a:rPr lang="en-GB" dirty="0"/>
              <a:t>Augmented Reality: Employing augmented reality for better visualization and understanding of damage types during inspection</a:t>
            </a:r>
            <a:endParaRPr lang="en-US"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Google Shape;482;p33"/>
          <p:cNvSpPr txBox="1">
            <a:spLocks noGrp="1"/>
          </p:cNvSpPr>
          <p:nvPr>
            <p:ph type="title"/>
          </p:nvPr>
        </p:nvSpPr>
        <p:spPr>
          <a:xfrm>
            <a:off x="76200" y="115403"/>
            <a:ext cx="10744200" cy="535500"/>
          </a:xfrm>
          <a:prstGeom prst="rect">
            <a:avLst/>
          </a:prstGeom>
          <a:noFill/>
          <a:ln>
            <a:noFill/>
          </a:ln>
        </p:spPr>
        <p:txBody>
          <a:bodyPr spcFirstLastPara="1" wrap="square" lIns="91400" tIns="45675" rIns="91400" bIns="45675" anchor="ctr" anchorCtr="0">
            <a:spAutoFit/>
          </a:bodyPr>
          <a:lstStyle/>
          <a:p>
            <a:pPr marL="0" lvl="0" indent="0" algn="l" rtl="0">
              <a:lnSpc>
                <a:spcPct val="90000"/>
              </a:lnSpc>
              <a:spcBef>
                <a:spcPts val="0"/>
              </a:spcBef>
              <a:spcAft>
                <a:spcPts val="0"/>
              </a:spcAft>
              <a:buClr>
                <a:schemeClr val="dk1"/>
              </a:buClr>
              <a:buSzPts val="3000"/>
              <a:buFont typeface="Georgia"/>
              <a:buNone/>
            </a:pPr>
            <a:r>
              <a:rPr lang="en-US" sz="3200" b="1">
                <a:latin typeface="Times New Roman"/>
                <a:ea typeface="Times New Roman"/>
                <a:cs typeface="Times New Roman"/>
                <a:sym typeface="Times New Roman"/>
              </a:rPr>
              <a:t>Queries ?  </a:t>
            </a:r>
            <a:endParaRPr sz="3200" b="1">
              <a:latin typeface="Times New Roman"/>
              <a:ea typeface="Times New Roman"/>
              <a:cs typeface="Times New Roman"/>
              <a:sym typeface="Times New Roman"/>
            </a:endParaRPr>
          </a:p>
        </p:txBody>
      </p:sp>
      <p:pic>
        <p:nvPicPr>
          <p:cNvPr id="483" name="Google Shape;483;p33"/>
          <p:cNvPicPr preferRelativeResize="0"/>
          <p:nvPr/>
        </p:nvPicPr>
        <p:blipFill rotWithShape="1">
          <a:blip r:embed="rId3">
            <a:alphaModFix/>
          </a:blip>
          <a:srcRect/>
          <a:stretch/>
        </p:blipFill>
        <p:spPr>
          <a:xfrm>
            <a:off x="2486998" y="1168646"/>
            <a:ext cx="7218003" cy="4520707"/>
          </a:xfrm>
          <a:prstGeom prst="rect">
            <a:avLst/>
          </a:prstGeom>
          <a:noFill/>
          <a:ln>
            <a:noFill/>
          </a:ln>
        </p:spPr>
      </p:pic>
      <p:pic>
        <p:nvPicPr>
          <p:cNvPr id="484" name="Google Shape;484;p33"/>
          <p:cNvPicPr preferRelativeResize="0"/>
          <p:nvPr/>
        </p:nvPicPr>
        <p:blipFill rotWithShape="1">
          <a:blip r:embed="rId4">
            <a:alphaModFix/>
          </a:blip>
          <a:srcRect/>
          <a:stretch/>
        </p:blipFill>
        <p:spPr>
          <a:xfrm>
            <a:off x="9580951" y="5971862"/>
            <a:ext cx="2592012" cy="8053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88"/>
        <p:cNvGrpSpPr/>
        <p:nvPr/>
      </p:nvGrpSpPr>
      <p:grpSpPr>
        <a:xfrm>
          <a:off x="0" y="0"/>
          <a:ext cx="0" cy="0"/>
          <a:chOff x="0" y="0"/>
          <a:chExt cx="0" cy="0"/>
        </a:xfrm>
      </p:grpSpPr>
      <p:pic>
        <p:nvPicPr>
          <p:cNvPr id="489" name="Google Shape;489;p60"/>
          <p:cNvPicPr preferRelativeResize="0"/>
          <p:nvPr/>
        </p:nvPicPr>
        <p:blipFill rotWithShape="1">
          <a:blip r:embed="rId3">
            <a:alphaModFix/>
          </a:blip>
          <a:srcRect/>
          <a:stretch/>
        </p:blipFill>
        <p:spPr>
          <a:xfrm>
            <a:off x="9915533" y="6151969"/>
            <a:ext cx="2276467" cy="706033"/>
          </a:xfrm>
          <a:prstGeom prst="rect">
            <a:avLst/>
          </a:prstGeom>
          <a:noFill/>
          <a:ln>
            <a:noFill/>
          </a:ln>
        </p:spPr>
      </p:pic>
      <p:cxnSp>
        <p:nvCxnSpPr>
          <p:cNvPr id="490" name="Google Shape;490;p60"/>
          <p:cNvCxnSpPr/>
          <p:nvPr/>
        </p:nvCxnSpPr>
        <p:spPr>
          <a:xfrm>
            <a:off x="0" y="6464596"/>
            <a:ext cx="9597656" cy="0"/>
          </a:xfrm>
          <a:prstGeom prst="straightConnector1">
            <a:avLst/>
          </a:prstGeom>
          <a:noFill/>
          <a:ln w="9525" cap="flat" cmpd="sng">
            <a:solidFill>
              <a:srgbClr val="3B7FF2"/>
            </a:solidFill>
            <a:prstDash val="solid"/>
            <a:round/>
            <a:headEnd type="none" w="sm" len="sm"/>
            <a:tailEnd type="none" w="sm" len="sm"/>
          </a:ln>
        </p:spPr>
      </p:cxnSp>
      <p:pic>
        <p:nvPicPr>
          <p:cNvPr id="491" name="Google Shape;491;p60" descr="Attitudes 2 Animal Cognition Survey – The Anthrozoologist"/>
          <p:cNvPicPr preferRelativeResize="0"/>
          <p:nvPr/>
        </p:nvPicPr>
        <p:blipFill rotWithShape="1">
          <a:blip r:embed="rId4">
            <a:alphaModFix/>
          </a:blip>
          <a:srcRect/>
          <a:stretch/>
        </p:blipFill>
        <p:spPr>
          <a:xfrm>
            <a:off x="3110415" y="272435"/>
            <a:ext cx="5971172" cy="5971172"/>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5"/>
          <p:cNvSpPr txBox="1">
            <a:spLocks noGrp="1"/>
          </p:cNvSpPr>
          <p:nvPr>
            <p:ph type="title"/>
          </p:nvPr>
        </p:nvSpPr>
        <p:spPr>
          <a:xfrm>
            <a:off x="260685" y="177860"/>
            <a:ext cx="10515600" cy="535491"/>
          </a:xfrm>
          <a:prstGeom prst="rect">
            <a:avLst/>
          </a:prstGeom>
          <a:noFill/>
          <a:ln>
            <a:noFill/>
          </a:ln>
        </p:spPr>
        <p:txBody>
          <a:bodyPr spcFirstLastPara="1" wrap="square" lIns="91425" tIns="45675" rIns="91425" bIns="45675" anchor="ctr" anchorCtr="0">
            <a:spAutoFit/>
          </a:bodyPr>
          <a:lstStyle/>
          <a:p>
            <a:pPr marL="0" lvl="0" indent="0" algn="l" rtl="0">
              <a:lnSpc>
                <a:spcPct val="90000"/>
              </a:lnSpc>
              <a:spcBef>
                <a:spcPts val="0"/>
              </a:spcBef>
              <a:spcAft>
                <a:spcPts val="0"/>
              </a:spcAft>
              <a:buClr>
                <a:schemeClr val="dk1"/>
              </a:buClr>
              <a:buSzPts val="2300"/>
              <a:buFont typeface="Georgia"/>
              <a:buNone/>
            </a:pPr>
            <a:r>
              <a:rPr lang="en-US" sz="3200" b="1" dirty="0">
                <a:latin typeface="Times New Roman"/>
                <a:ea typeface="Times New Roman"/>
                <a:cs typeface="Times New Roman"/>
                <a:sym typeface="Times New Roman"/>
              </a:rPr>
              <a:t>Members</a:t>
            </a:r>
            <a:endParaRPr b="1" dirty="0">
              <a:latin typeface="Times New Roman"/>
              <a:ea typeface="Times New Roman"/>
              <a:cs typeface="Times New Roman"/>
              <a:sym typeface="Times New Roman"/>
            </a:endParaRPr>
          </a:p>
        </p:txBody>
      </p:sp>
      <p:sp>
        <p:nvSpPr>
          <p:cNvPr id="124" name="Google Shape;124;p5"/>
          <p:cNvSpPr txBox="1"/>
          <p:nvPr/>
        </p:nvSpPr>
        <p:spPr>
          <a:xfrm>
            <a:off x="4647766" y="2747138"/>
            <a:ext cx="2749730" cy="1030981"/>
          </a:xfrm>
          <a:prstGeom prst="rect">
            <a:avLst/>
          </a:prstGeom>
          <a:noFill/>
          <a:ln>
            <a:noFill/>
          </a:ln>
        </p:spPr>
        <p:txBody>
          <a:bodyPr spcFirstLastPara="1" wrap="square" lIns="121875" tIns="60925" rIns="121875" bIns="60925" anchor="t" anchorCtr="0">
            <a:spAutoFit/>
          </a:bodyPr>
          <a:lstStyle/>
          <a:p>
            <a:pPr marL="0" marR="0" lvl="0" indent="0" algn="l" rtl="0">
              <a:lnSpc>
                <a:spcPct val="100000"/>
              </a:lnSpc>
              <a:spcBef>
                <a:spcPts val="0"/>
              </a:spcBef>
              <a:spcAft>
                <a:spcPts val="0"/>
              </a:spcAft>
              <a:buNone/>
            </a:pPr>
            <a:r>
              <a:rPr lang="en-US" sz="1200" b="1" dirty="0">
                <a:solidFill>
                  <a:schemeClr val="dk1"/>
                </a:solidFill>
              </a:rPr>
              <a:t> N</a:t>
            </a:r>
            <a:r>
              <a:rPr lang="en-US" sz="1200" b="1" i="0" u="none" strike="noStrike" cap="none" dirty="0">
                <a:solidFill>
                  <a:schemeClr val="dk1"/>
                </a:solidFill>
                <a:latin typeface="Arial"/>
                <a:ea typeface="Arial"/>
                <a:cs typeface="Arial"/>
                <a:sym typeface="Arial"/>
              </a:rPr>
              <a:t>ame:  Uzman Ansari</a:t>
            </a:r>
          </a:p>
          <a:p>
            <a:pPr marL="0" marR="0" lvl="0" indent="0" algn="l" rtl="0">
              <a:lnSpc>
                <a:spcPct val="100000"/>
              </a:lnSpc>
              <a:spcBef>
                <a:spcPts val="0"/>
              </a:spcBef>
              <a:spcAft>
                <a:spcPts val="0"/>
              </a:spcAft>
              <a:buNone/>
            </a:pPr>
            <a:r>
              <a:rPr lang="en-US" b="0" i="0" dirty="0">
                <a:solidFill>
                  <a:schemeClr val="accent1">
                    <a:lumMod val="75000"/>
                  </a:schemeClr>
                </a:solidFill>
                <a:effectLst/>
                <a:highlight>
                  <a:srgbClr val="FFFFFF"/>
                </a:highlight>
                <a:latin typeface="+mn-lt"/>
              </a:rPr>
              <a:t>www.linkedin.com/in/uzman-ansari-411820224</a:t>
            </a:r>
            <a:br>
              <a:rPr lang="en-US" sz="1900" b="0" i="0" u="none" strike="noStrike" cap="none" dirty="0">
                <a:solidFill>
                  <a:srgbClr val="000000"/>
                </a:solidFill>
                <a:latin typeface="Arial"/>
                <a:ea typeface="Arial"/>
                <a:cs typeface="Arial"/>
                <a:sym typeface="Arial"/>
              </a:rPr>
            </a:br>
            <a:endParaRPr sz="1900" b="0" i="0" u="none" strike="noStrike" cap="none" dirty="0">
              <a:solidFill>
                <a:srgbClr val="000000"/>
              </a:solidFill>
              <a:latin typeface="Arial"/>
              <a:ea typeface="Arial"/>
              <a:cs typeface="Arial"/>
              <a:sym typeface="Arial"/>
            </a:endParaRPr>
          </a:p>
        </p:txBody>
      </p:sp>
      <p:sp>
        <p:nvSpPr>
          <p:cNvPr id="125" name="Google Shape;125;p5"/>
          <p:cNvSpPr txBox="1"/>
          <p:nvPr/>
        </p:nvSpPr>
        <p:spPr>
          <a:xfrm>
            <a:off x="2144809" y="2046824"/>
            <a:ext cx="1728019" cy="707830"/>
          </a:xfrm>
          <a:prstGeom prst="rect">
            <a:avLst/>
          </a:prstGeom>
          <a:noFill/>
          <a:ln>
            <a:noFill/>
          </a:ln>
        </p:spPr>
        <p:txBody>
          <a:bodyPr spcFirstLastPara="1" wrap="square" lIns="121875" tIns="60925" rIns="121875" bIns="60925" anchor="t" anchorCtr="0">
            <a:spAutoFit/>
          </a:bodyPr>
          <a:lstStyle/>
          <a:p>
            <a:pPr marL="0" marR="0" lvl="0" indent="0" algn="ctr" rtl="0">
              <a:lnSpc>
                <a:spcPct val="100000"/>
              </a:lnSpc>
              <a:spcBef>
                <a:spcPts val="0"/>
              </a:spcBef>
              <a:spcAft>
                <a:spcPts val="0"/>
              </a:spcAft>
              <a:buNone/>
            </a:pPr>
            <a:br>
              <a:rPr lang="en-US" sz="1900" b="0" i="0" u="none" strike="noStrike" cap="none">
                <a:solidFill>
                  <a:srgbClr val="000000"/>
                </a:solidFill>
                <a:latin typeface="Arial"/>
                <a:ea typeface="Arial"/>
                <a:cs typeface="Arial"/>
                <a:sym typeface="Arial"/>
              </a:rPr>
            </a:br>
            <a:endParaRPr sz="1900" b="0" i="0" u="none" strike="noStrike" cap="none">
              <a:solidFill>
                <a:srgbClr val="000000"/>
              </a:solidFill>
              <a:latin typeface="Arial"/>
              <a:ea typeface="Arial"/>
              <a:cs typeface="Arial"/>
              <a:sym typeface="Arial"/>
            </a:endParaRPr>
          </a:p>
        </p:txBody>
      </p:sp>
      <p:pic>
        <p:nvPicPr>
          <p:cNvPr id="126" name="Google Shape;126;p5"/>
          <p:cNvPicPr preferRelativeResize="0"/>
          <p:nvPr/>
        </p:nvPicPr>
        <p:blipFill rotWithShape="1">
          <a:blip r:embed="rId3">
            <a:alphaModFix/>
          </a:blip>
          <a:srcRect/>
          <a:stretch/>
        </p:blipFill>
        <p:spPr>
          <a:xfrm>
            <a:off x="9915533" y="6151968"/>
            <a:ext cx="2276467" cy="706033"/>
          </a:xfrm>
          <a:prstGeom prst="rect">
            <a:avLst/>
          </a:prstGeom>
          <a:noFill/>
          <a:ln>
            <a:noFill/>
          </a:ln>
        </p:spPr>
      </p:pic>
      <p:sp>
        <p:nvSpPr>
          <p:cNvPr id="128" name="Google Shape;128;p5"/>
          <p:cNvSpPr txBox="1"/>
          <p:nvPr/>
        </p:nvSpPr>
        <p:spPr>
          <a:xfrm>
            <a:off x="6775269" y="2656114"/>
            <a:ext cx="3204754" cy="910046"/>
          </a:xfrm>
          <a:prstGeom prst="rect">
            <a:avLst/>
          </a:prstGeom>
          <a:noFill/>
          <a:ln>
            <a:noFill/>
          </a:ln>
        </p:spPr>
        <p:txBody>
          <a:bodyPr spcFirstLastPara="1" wrap="square" lIns="121875" tIns="60925" rIns="121875" bIns="60925" anchor="t" anchorCtr="0">
            <a:spAutoFit/>
          </a:bodyPr>
          <a:lstStyle/>
          <a:p>
            <a:pPr marL="0" marR="0" lvl="0" indent="0" algn="ctr" rtl="0">
              <a:lnSpc>
                <a:spcPct val="100000"/>
              </a:lnSpc>
              <a:spcBef>
                <a:spcPts val="0"/>
              </a:spcBef>
              <a:spcAft>
                <a:spcPts val="0"/>
              </a:spcAft>
              <a:buNone/>
            </a:pPr>
            <a:endParaRPr sz="1200" b="0" i="0" u="sng" strike="noStrike" cap="none">
              <a:solidFill>
                <a:schemeClr val="hlink"/>
              </a:solidFill>
              <a:latin typeface="Arial"/>
              <a:ea typeface="Arial"/>
              <a:cs typeface="Arial"/>
              <a:sym typeface="Arial"/>
              <a:hlinkClick r:id="rId4"/>
            </a:endParaRPr>
          </a:p>
          <a:p>
            <a:pPr marL="0" marR="0" lvl="0" indent="0" algn="l" rtl="0">
              <a:lnSpc>
                <a:spcPct val="100000"/>
              </a:lnSpc>
              <a:spcBef>
                <a:spcPts val="0"/>
              </a:spcBef>
              <a:spcAft>
                <a:spcPts val="0"/>
              </a:spcAft>
              <a:buNone/>
            </a:pPr>
            <a:br>
              <a:rPr lang="en-US" sz="1900" b="0" i="0" u="none" strike="noStrike" cap="none">
                <a:solidFill>
                  <a:srgbClr val="000000"/>
                </a:solidFill>
                <a:latin typeface="Arial"/>
                <a:ea typeface="Arial"/>
                <a:cs typeface="Arial"/>
                <a:sym typeface="Arial"/>
              </a:rPr>
            </a:br>
            <a:endParaRPr sz="1900" b="0" i="0" u="none" strike="noStrike" cap="none">
              <a:solidFill>
                <a:srgbClr val="000000"/>
              </a:solidFill>
              <a:latin typeface="Arial"/>
              <a:ea typeface="Arial"/>
              <a:cs typeface="Arial"/>
              <a:sym typeface="Arial"/>
            </a:endParaRPr>
          </a:p>
        </p:txBody>
      </p:sp>
      <p:sp>
        <p:nvSpPr>
          <p:cNvPr id="129" name="Google Shape;129;p5"/>
          <p:cNvSpPr txBox="1"/>
          <p:nvPr/>
        </p:nvSpPr>
        <p:spPr>
          <a:xfrm>
            <a:off x="7807235" y="2616925"/>
            <a:ext cx="3178500" cy="892800"/>
          </a:xfrm>
          <a:prstGeom prst="rect">
            <a:avLst/>
          </a:prstGeom>
          <a:noFill/>
          <a:ln>
            <a:noFill/>
          </a:ln>
        </p:spPr>
        <p:txBody>
          <a:bodyPr spcFirstLastPara="1" wrap="square" lIns="121875" tIns="60925" rIns="121875" bIns="60925" anchor="t" anchorCtr="0">
            <a:spAutoFit/>
          </a:bodyPr>
          <a:lstStyle/>
          <a:p>
            <a:pPr marL="0" marR="0" lvl="0" indent="0" algn="ctr" rtl="0">
              <a:lnSpc>
                <a:spcPct val="100000"/>
              </a:lnSpc>
              <a:spcBef>
                <a:spcPts val="0"/>
              </a:spcBef>
              <a:spcAft>
                <a:spcPts val="0"/>
              </a:spcAft>
              <a:buNone/>
            </a:pPr>
            <a:endParaRPr sz="1200" b="1" i="0" u="none" strike="noStrike" cap="none">
              <a:solidFill>
                <a:srgbClr val="0070C0"/>
              </a:solidFill>
              <a:latin typeface="Arial"/>
              <a:ea typeface="Arial"/>
              <a:cs typeface="Arial"/>
              <a:sym typeface="Arial"/>
            </a:endParaRPr>
          </a:p>
          <a:p>
            <a:pPr marL="0" marR="0" lvl="0" indent="0" algn="l" rtl="0">
              <a:lnSpc>
                <a:spcPct val="100000"/>
              </a:lnSpc>
              <a:spcBef>
                <a:spcPts val="0"/>
              </a:spcBef>
              <a:spcAft>
                <a:spcPts val="0"/>
              </a:spcAft>
              <a:buNone/>
            </a:pPr>
            <a:br>
              <a:rPr lang="en-US" sz="1900" b="0" i="0" u="none" strike="noStrike" cap="none">
                <a:solidFill>
                  <a:srgbClr val="000000"/>
                </a:solidFill>
                <a:latin typeface="Arial"/>
                <a:ea typeface="Arial"/>
                <a:cs typeface="Arial"/>
                <a:sym typeface="Arial"/>
              </a:rPr>
            </a:br>
            <a:endParaRPr sz="1900" b="0" i="0" u="none" strike="noStrike" cap="none">
              <a:solidFill>
                <a:srgbClr val="000000"/>
              </a:solidFill>
              <a:latin typeface="Arial"/>
              <a:ea typeface="Arial"/>
              <a:cs typeface="Arial"/>
              <a:sym typeface="Arial"/>
            </a:endParaRPr>
          </a:p>
        </p:txBody>
      </p:sp>
      <p:sp>
        <p:nvSpPr>
          <p:cNvPr id="130" name="Google Shape;130;p5"/>
          <p:cNvSpPr txBox="1"/>
          <p:nvPr/>
        </p:nvSpPr>
        <p:spPr>
          <a:xfrm>
            <a:off x="361407" y="5390605"/>
            <a:ext cx="2455800" cy="1077300"/>
          </a:xfrm>
          <a:prstGeom prst="rect">
            <a:avLst/>
          </a:prstGeom>
          <a:noFill/>
          <a:ln>
            <a:noFill/>
          </a:ln>
        </p:spPr>
        <p:txBody>
          <a:bodyPr spcFirstLastPara="1" wrap="square" lIns="121875" tIns="60925" rIns="121875" bIns="60925" anchor="t" anchorCtr="0">
            <a:spAutoFit/>
          </a:bodyPr>
          <a:lstStyle/>
          <a:p>
            <a:pPr marL="0" marR="0" lvl="0" indent="0" algn="ctr" rtl="0">
              <a:lnSpc>
                <a:spcPct val="100000"/>
              </a:lnSpc>
              <a:spcBef>
                <a:spcPts val="0"/>
              </a:spcBef>
              <a:spcAft>
                <a:spcPts val="0"/>
              </a:spcAft>
              <a:buNone/>
            </a:pPr>
            <a:endParaRPr sz="1200" b="1" i="0" u="none" strike="noStrike" cap="none">
              <a:solidFill>
                <a:srgbClr val="0070C0"/>
              </a:solidFill>
              <a:latin typeface="Arial"/>
              <a:ea typeface="Arial"/>
              <a:cs typeface="Arial"/>
              <a:sym typeface="Arial"/>
            </a:endParaRPr>
          </a:p>
          <a:p>
            <a:pPr marL="0" marR="0" lvl="0" indent="0" algn="ctr" rtl="0">
              <a:lnSpc>
                <a:spcPct val="100000"/>
              </a:lnSpc>
              <a:spcBef>
                <a:spcPts val="0"/>
              </a:spcBef>
              <a:spcAft>
                <a:spcPts val="0"/>
              </a:spcAft>
              <a:buNone/>
            </a:pPr>
            <a:endParaRPr sz="1200" b="0" i="0" u="sng" strike="noStrike" cap="none">
              <a:solidFill>
                <a:schemeClr val="hlink"/>
              </a:solidFill>
              <a:latin typeface="Arial"/>
              <a:ea typeface="Arial"/>
              <a:cs typeface="Arial"/>
              <a:sym typeface="Arial"/>
              <a:hlinkClick r:id="rId4"/>
            </a:endParaRPr>
          </a:p>
          <a:p>
            <a:pPr marL="0" marR="0" lvl="0" indent="0" algn="l" rtl="0">
              <a:lnSpc>
                <a:spcPct val="100000"/>
              </a:lnSpc>
              <a:spcBef>
                <a:spcPts val="0"/>
              </a:spcBef>
              <a:spcAft>
                <a:spcPts val="0"/>
              </a:spcAft>
              <a:buNone/>
            </a:pPr>
            <a:br>
              <a:rPr lang="en-US" sz="1900" b="0" i="0" u="none" strike="noStrike" cap="none">
                <a:solidFill>
                  <a:srgbClr val="000000"/>
                </a:solidFill>
                <a:latin typeface="Arial"/>
                <a:ea typeface="Arial"/>
                <a:cs typeface="Arial"/>
                <a:sym typeface="Arial"/>
              </a:rPr>
            </a:br>
            <a:endParaRPr sz="1900" b="0" i="0" u="none" strike="noStrike" cap="none">
              <a:solidFill>
                <a:srgbClr val="000000"/>
              </a:solidFill>
              <a:latin typeface="Arial"/>
              <a:ea typeface="Arial"/>
              <a:cs typeface="Arial"/>
              <a:sym typeface="Arial"/>
            </a:endParaRPr>
          </a:p>
        </p:txBody>
      </p:sp>
      <p:sp>
        <p:nvSpPr>
          <p:cNvPr id="131" name="Google Shape;131;p5"/>
          <p:cNvSpPr txBox="1"/>
          <p:nvPr/>
        </p:nvSpPr>
        <p:spPr>
          <a:xfrm>
            <a:off x="4066905" y="5226841"/>
            <a:ext cx="2455800" cy="892800"/>
          </a:xfrm>
          <a:prstGeom prst="rect">
            <a:avLst/>
          </a:prstGeom>
          <a:noFill/>
          <a:ln>
            <a:noFill/>
          </a:ln>
        </p:spPr>
        <p:txBody>
          <a:bodyPr spcFirstLastPara="1" wrap="square" lIns="121875" tIns="60925" rIns="121875" bIns="60925" anchor="t" anchorCtr="0">
            <a:spAutoFit/>
          </a:bodyPr>
          <a:lstStyle/>
          <a:p>
            <a:pPr marL="0" marR="0" lvl="0" indent="0" algn="ctr" rtl="0">
              <a:lnSpc>
                <a:spcPct val="100000"/>
              </a:lnSpc>
              <a:spcBef>
                <a:spcPts val="0"/>
              </a:spcBef>
              <a:spcAft>
                <a:spcPts val="0"/>
              </a:spcAft>
              <a:buNone/>
            </a:pPr>
            <a:endParaRPr sz="1200" b="0" i="0" u="sng" strike="noStrike" cap="none">
              <a:solidFill>
                <a:schemeClr val="hlink"/>
              </a:solidFill>
              <a:latin typeface="Arial"/>
              <a:ea typeface="Arial"/>
              <a:cs typeface="Arial"/>
              <a:sym typeface="Arial"/>
              <a:hlinkClick r:id="rId4"/>
            </a:endParaRPr>
          </a:p>
          <a:p>
            <a:pPr marL="0" marR="0" lvl="0" indent="0" algn="l" rtl="0">
              <a:lnSpc>
                <a:spcPct val="100000"/>
              </a:lnSpc>
              <a:spcBef>
                <a:spcPts val="0"/>
              </a:spcBef>
              <a:spcAft>
                <a:spcPts val="0"/>
              </a:spcAft>
              <a:buNone/>
            </a:pPr>
            <a:br>
              <a:rPr lang="en-US" sz="1900" b="0" i="0" u="none" strike="noStrike" cap="none">
                <a:solidFill>
                  <a:srgbClr val="000000"/>
                </a:solidFill>
                <a:latin typeface="Arial"/>
                <a:ea typeface="Arial"/>
                <a:cs typeface="Arial"/>
                <a:sym typeface="Arial"/>
              </a:rPr>
            </a:br>
            <a:endParaRPr sz="1900" b="0" i="0" u="none" strike="noStrike" cap="none">
              <a:solidFill>
                <a:srgbClr val="000000"/>
              </a:solidFill>
              <a:latin typeface="Arial"/>
              <a:ea typeface="Arial"/>
              <a:cs typeface="Arial"/>
              <a:sym typeface="Arial"/>
            </a:endParaRPr>
          </a:p>
        </p:txBody>
      </p:sp>
      <p:sp>
        <p:nvSpPr>
          <p:cNvPr id="132" name="Google Shape;132;p5"/>
          <p:cNvSpPr txBox="1"/>
          <p:nvPr/>
        </p:nvSpPr>
        <p:spPr>
          <a:xfrm>
            <a:off x="8138162" y="5248612"/>
            <a:ext cx="2455816" cy="1077161"/>
          </a:xfrm>
          <a:prstGeom prst="rect">
            <a:avLst/>
          </a:prstGeom>
          <a:noFill/>
          <a:ln>
            <a:noFill/>
          </a:ln>
        </p:spPr>
        <p:txBody>
          <a:bodyPr spcFirstLastPara="1" wrap="square" lIns="121875" tIns="60925" rIns="121875" bIns="60925" anchor="t" anchorCtr="0">
            <a:spAutoFit/>
          </a:bodyPr>
          <a:lstStyle/>
          <a:p>
            <a:pPr marL="0" marR="0" lvl="0" indent="0" algn="ctr" rtl="0">
              <a:lnSpc>
                <a:spcPct val="100000"/>
              </a:lnSpc>
              <a:spcBef>
                <a:spcPts val="0"/>
              </a:spcBef>
              <a:spcAft>
                <a:spcPts val="0"/>
              </a:spcAft>
              <a:buNone/>
            </a:pPr>
            <a:endParaRPr sz="1200" b="1"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None/>
            </a:pPr>
            <a:endParaRPr sz="1200" b="0" i="0" u="sng" strike="noStrike" cap="none">
              <a:solidFill>
                <a:schemeClr val="hlink"/>
              </a:solidFill>
              <a:latin typeface="Arial"/>
              <a:ea typeface="Arial"/>
              <a:cs typeface="Arial"/>
              <a:sym typeface="Arial"/>
              <a:hlinkClick r:id="rId4"/>
            </a:endParaRPr>
          </a:p>
          <a:p>
            <a:pPr marL="0" marR="0" lvl="0" indent="0" algn="l" rtl="0">
              <a:lnSpc>
                <a:spcPct val="100000"/>
              </a:lnSpc>
              <a:spcBef>
                <a:spcPts val="0"/>
              </a:spcBef>
              <a:spcAft>
                <a:spcPts val="0"/>
              </a:spcAft>
              <a:buNone/>
            </a:pPr>
            <a:br>
              <a:rPr lang="en-US" sz="1900" b="0" i="0" u="none" strike="noStrike" cap="none">
                <a:solidFill>
                  <a:srgbClr val="000000"/>
                </a:solidFill>
                <a:latin typeface="Arial"/>
                <a:ea typeface="Arial"/>
                <a:cs typeface="Arial"/>
                <a:sym typeface="Arial"/>
              </a:rPr>
            </a:br>
            <a:endParaRPr sz="1900" b="0" i="0" u="none" strike="noStrike" cap="none">
              <a:solidFill>
                <a:srgbClr val="000000"/>
              </a:solidFill>
              <a:latin typeface="Arial"/>
              <a:ea typeface="Arial"/>
              <a:cs typeface="Arial"/>
              <a:sym typeface="Arial"/>
            </a:endParaRPr>
          </a:p>
        </p:txBody>
      </p:sp>
      <p:sp>
        <p:nvSpPr>
          <p:cNvPr id="133" name="Google Shape;133;p5"/>
          <p:cNvSpPr txBox="1"/>
          <p:nvPr/>
        </p:nvSpPr>
        <p:spPr>
          <a:xfrm>
            <a:off x="8151225" y="5300864"/>
            <a:ext cx="2455816" cy="1077161"/>
          </a:xfrm>
          <a:prstGeom prst="rect">
            <a:avLst/>
          </a:prstGeom>
          <a:noFill/>
          <a:ln>
            <a:noFill/>
          </a:ln>
        </p:spPr>
        <p:txBody>
          <a:bodyPr spcFirstLastPara="1" wrap="square" lIns="121875" tIns="60925" rIns="121875" bIns="60925" anchor="t" anchorCtr="0">
            <a:spAutoFit/>
          </a:bodyPr>
          <a:lstStyle/>
          <a:p>
            <a:pPr marL="0" marR="0" lvl="0" indent="0" algn="ctr" rtl="0">
              <a:lnSpc>
                <a:spcPct val="100000"/>
              </a:lnSpc>
              <a:spcBef>
                <a:spcPts val="0"/>
              </a:spcBef>
              <a:spcAft>
                <a:spcPts val="0"/>
              </a:spcAft>
              <a:buNone/>
            </a:pPr>
            <a:endParaRPr sz="1200" b="1"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None/>
            </a:pPr>
            <a:endParaRPr sz="1200" b="0" i="0" u="sng" strike="noStrike" cap="none">
              <a:solidFill>
                <a:schemeClr val="hlink"/>
              </a:solidFill>
              <a:latin typeface="Arial"/>
              <a:ea typeface="Arial"/>
              <a:cs typeface="Arial"/>
              <a:sym typeface="Arial"/>
              <a:hlinkClick r:id="rId4"/>
            </a:endParaRPr>
          </a:p>
          <a:p>
            <a:pPr marL="0" marR="0" lvl="0" indent="0" algn="l" rtl="0">
              <a:lnSpc>
                <a:spcPct val="100000"/>
              </a:lnSpc>
              <a:spcBef>
                <a:spcPts val="0"/>
              </a:spcBef>
              <a:spcAft>
                <a:spcPts val="0"/>
              </a:spcAft>
              <a:buNone/>
            </a:pPr>
            <a:br>
              <a:rPr lang="en-US" sz="1900" b="0" i="0" u="none" strike="noStrike" cap="none">
                <a:solidFill>
                  <a:srgbClr val="000000"/>
                </a:solidFill>
                <a:latin typeface="Arial"/>
                <a:ea typeface="Arial"/>
                <a:cs typeface="Arial"/>
                <a:sym typeface="Arial"/>
              </a:rPr>
            </a:br>
            <a:endParaRPr sz="1900" b="0" i="0" u="none" strike="noStrike" cap="none">
              <a:solidFill>
                <a:srgbClr val="000000"/>
              </a:solidFill>
              <a:latin typeface="Arial"/>
              <a:ea typeface="Arial"/>
              <a:cs typeface="Arial"/>
              <a:sym typeface="Arial"/>
            </a:endParaRPr>
          </a:p>
        </p:txBody>
      </p:sp>
      <p:sp>
        <p:nvSpPr>
          <p:cNvPr id="134" name="Google Shape;134;p5"/>
          <p:cNvSpPr txBox="1"/>
          <p:nvPr/>
        </p:nvSpPr>
        <p:spPr>
          <a:xfrm>
            <a:off x="8216538" y="5198931"/>
            <a:ext cx="2455800" cy="892800"/>
          </a:xfrm>
          <a:prstGeom prst="rect">
            <a:avLst/>
          </a:prstGeom>
          <a:noFill/>
          <a:ln>
            <a:noFill/>
          </a:ln>
        </p:spPr>
        <p:txBody>
          <a:bodyPr spcFirstLastPara="1" wrap="square" lIns="121875" tIns="60925" rIns="121875" bIns="60925" anchor="t" anchorCtr="0">
            <a:spAutoFit/>
          </a:bodyPr>
          <a:lstStyle/>
          <a:p>
            <a:pPr marL="0" marR="0" lvl="0" indent="0" algn="ctr" rtl="0">
              <a:lnSpc>
                <a:spcPct val="100000"/>
              </a:lnSpc>
              <a:spcBef>
                <a:spcPts val="0"/>
              </a:spcBef>
              <a:spcAft>
                <a:spcPts val="0"/>
              </a:spcAft>
              <a:buNone/>
            </a:pPr>
            <a:endParaRPr sz="1200" b="1" i="0" u="none" strike="noStrike" cap="none">
              <a:solidFill>
                <a:srgbClr val="0070C0"/>
              </a:solidFill>
              <a:latin typeface="Arial"/>
              <a:ea typeface="Arial"/>
              <a:cs typeface="Arial"/>
              <a:sym typeface="Arial"/>
            </a:endParaRPr>
          </a:p>
          <a:p>
            <a:pPr marL="0" marR="0" lvl="0" indent="0" algn="l" rtl="0">
              <a:lnSpc>
                <a:spcPct val="100000"/>
              </a:lnSpc>
              <a:spcBef>
                <a:spcPts val="0"/>
              </a:spcBef>
              <a:spcAft>
                <a:spcPts val="0"/>
              </a:spcAft>
              <a:buNone/>
            </a:pPr>
            <a:br>
              <a:rPr lang="en-US" sz="1900" b="0" i="0" u="none" strike="noStrike" cap="none">
                <a:solidFill>
                  <a:srgbClr val="000000"/>
                </a:solidFill>
                <a:latin typeface="Arial"/>
                <a:ea typeface="Arial"/>
                <a:cs typeface="Arial"/>
                <a:sym typeface="Arial"/>
              </a:rPr>
            </a:br>
            <a:endParaRPr sz="1900" b="0" i="0" u="none" strike="noStrike" cap="none">
              <a:solidFill>
                <a:srgbClr val="000000"/>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38"/>
        <p:cNvGrpSpPr/>
        <p:nvPr/>
      </p:nvGrpSpPr>
      <p:grpSpPr>
        <a:xfrm>
          <a:off x="0" y="0"/>
          <a:ext cx="0" cy="0"/>
          <a:chOff x="0" y="0"/>
          <a:chExt cx="0" cy="0"/>
        </a:xfrm>
      </p:grpSpPr>
      <p:sp>
        <p:nvSpPr>
          <p:cNvPr id="139" name="Google Shape;139;gf3a8d4be09_2_180"/>
          <p:cNvSpPr txBox="1">
            <a:spLocks noGrp="1"/>
          </p:cNvSpPr>
          <p:nvPr>
            <p:ph type="title"/>
          </p:nvPr>
        </p:nvSpPr>
        <p:spPr>
          <a:xfrm>
            <a:off x="163275" y="0"/>
            <a:ext cx="10515600" cy="535500"/>
          </a:xfrm>
          <a:prstGeom prst="rect">
            <a:avLst/>
          </a:prstGeom>
          <a:noFill/>
          <a:ln>
            <a:noFill/>
          </a:ln>
        </p:spPr>
        <p:txBody>
          <a:bodyPr spcFirstLastPara="1" wrap="square" lIns="91400" tIns="45675" rIns="91400" bIns="45675" anchor="ctr" anchorCtr="0">
            <a:spAutoFit/>
          </a:bodyPr>
          <a:lstStyle/>
          <a:p>
            <a:pPr marL="0" lvl="0" indent="0" algn="l" rtl="0">
              <a:lnSpc>
                <a:spcPct val="90000"/>
              </a:lnSpc>
              <a:spcBef>
                <a:spcPts val="0"/>
              </a:spcBef>
              <a:spcAft>
                <a:spcPts val="0"/>
              </a:spcAft>
              <a:buClr>
                <a:schemeClr val="dk1"/>
              </a:buClr>
              <a:buSzPts val="3000"/>
              <a:buFont typeface="Georgia"/>
              <a:buNone/>
            </a:pPr>
            <a:r>
              <a:rPr lang="en-US" sz="3200" b="1">
                <a:latin typeface="Times New Roman"/>
                <a:ea typeface="Times New Roman"/>
                <a:cs typeface="Times New Roman"/>
                <a:sym typeface="Times New Roman"/>
              </a:rPr>
              <a:t>Contents</a:t>
            </a:r>
            <a:endParaRPr sz="3200" b="1">
              <a:latin typeface="Times New Roman"/>
              <a:ea typeface="Times New Roman"/>
              <a:cs typeface="Times New Roman"/>
              <a:sym typeface="Times New Roman"/>
            </a:endParaRPr>
          </a:p>
        </p:txBody>
      </p:sp>
      <p:sp>
        <p:nvSpPr>
          <p:cNvPr id="140" name="Google Shape;140;gf3a8d4be09_2_180"/>
          <p:cNvSpPr txBox="1">
            <a:spLocks noGrp="1"/>
          </p:cNvSpPr>
          <p:nvPr>
            <p:ph type="sldNum" idx="12"/>
          </p:nvPr>
        </p:nvSpPr>
        <p:spPr>
          <a:xfrm>
            <a:off x="11639549" y="6350003"/>
            <a:ext cx="390600" cy="288900"/>
          </a:xfrm>
          <a:prstGeom prst="rect">
            <a:avLst/>
          </a:prstGeom>
          <a:noFill/>
          <a:ln>
            <a:noFill/>
          </a:ln>
        </p:spPr>
        <p:txBody>
          <a:bodyPr spcFirstLastPara="1" wrap="square" lIns="91400" tIns="45675" rIns="91400" bIns="45675"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a:t>4</a:t>
            </a:fld>
            <a:endParaRPr/>
          </a:p>
        </p:txBody>
      </p:sp>
      <p:pic>
        <p:nvPicPr>
          <p:cNvPr id="141" name="Google Shape;141;gf3a8d4be09_2_180"/>
          <p:cNvPicPr preferRelativeResize="0"/>
          <p:nvPr/>
        </p:nvPicPr>
        <p:blipFill rotWithShape="1">
          <a:blip r:embed="rId3">
            <a:alphaModFix/>
          </a:blip>
          <a:srcRect/>
          <a:stretch/>
        </p:blipFill>
        <p:spPr>
          <a:xfrm>
            <a:off x="9599989" y="6038978"/>
            <a:ext cx="2592012" cy="805375"/>
          </a:xfrm>
          <a:prstGeom prst="rect">
            <a:avLst/>
          </a:prstGeom>
          <a:noFill/>
          <a:ln>
            <a:noFill/>
          </a:ln>
        </p:spPr>
      </p:pic>
      <p:sp>
        <p:nvSpPr>
          <p:cNvPr id="142" name="Google Shape;142;gf3a8d4be09_2_180"/>
          <p:cNvSpPr txBox="1"/>
          <p:nvPr/>
        </p:nvSpPr>
        <p:spPr>
          <a:xfrm>
            <a:off x="383125" y="1149375"/>
            <a:ext cx="11034000" cy="4174500"/>
          </a:xfrm>
          <a:prstGeom prst="rect">
            <a:avLst/>
          </a:prstGeom>
          <a:noFill/>
          <a:ln>
            <a:noFill/>
          </a:ln>
        </p:spPr>
        <p:txBody>
          <a:bodyPr spcFirstLastPara="1" wrap="square" lIns="91425" tIns="91425" rIns="91425" bIns="91425" anchor="t" anchorCtr="0">
            <a:spAutoFit/>
          </a:bodyPr>
          <a:lstStyle/>
          <a:p>
            <a:pPr marL="457200" lvl="0" indent="-431800" algn="l" rtl="0">
              <a:lnSpc>
                <a:spcPct val="90000"/>
              </a:lnSpc>
              <a:spcBef>
                <a:spcPts val="0"/>
              </a:spcBef>
              <a:spcAft>
                <a:spcPts val="0"/>
              </a:spcAft>
              <a:buClr>
                <a:schemeClr val="dk1"/>
              </a:buClr>
              <a:buSzPts val="3200"/>
              <a:buFont typeface="Times New Roman"/>
              <a:buChar char="●"/>
            </a:pPr>
            <a:r>
              <a:rPr lang="en-US" sz="3200" dirty="0">
                <a:solidFill>
                  <a:schemeClr val="dk1"/>
                </a:solidFill>
                <a:latin typeface="Times New Roman"/>
                <a:ea typeface="Times New Roman"/>
                <a:cs typeface="Times New Roman"/>
                <a:sym typeface="Times New Roman"/>
              </a:rPr>
              <a:t>Business objective</a:t>
            </a:r>
            <a:endParaRPr sz="3200" dirty="0">
              <a:solidFill>
                <a:schemeClr val="dk1"/>
              </a:solidFill>
              <a:latin typeface="Times New Roman"/>
              <a:ea typeface="Times New Roman"/>
              <a:cs typeface="Times New Roman"/>
              <a:sym typeface="Times New Roman"/>
            </a:endParaRPr>
          </a:p>
          <a:p>
            <a:pPr marL="457200" lvl="0" indent="-431800" algn="l" rtl="0">
              <a:lnSpc>
                <a:spcPct val="90000"/>
              </a:lnSpc>
              <a:spcBef>
                <a:spcPts val="0"/>
              </a:spcBef>
              <a:spcAft>
                <a:spcPts val="0"/>
              </a:spcAft>
              <a:buClr>
                <a:schemeClr val="dk1"/>
              </a:buClr>
              <a:buSzPts val="3200"/>
              <a:buFont typeface="Times New Roman"/>
              <a:buChar char="●"/>
            </a:pPr>
            <a:r>
              <a:rPr lang="en-US" sz="3200" dirty="0">
                <a:solidFill>
                  <a:schemeClr val="dk1"/>
                </a:solidFill>
                <a:latin typeface="Times New Roman"/>
                <a:ea typeface="Times New Roman"/>
                <a:cs typeface="Times New Roman"/>
                <a:sym typeface="Times New Roman"/>
              </a:rPr>
              <a:t>Business Constraints</a:t>
            </a:r>
            <a:endParaRPr sz="3200" dirty="0">
              <a:solidFill>
                <a:schemeClr val="dk1"/>
              </a:solidFill>
              <a:latin typeface="Times New Roman"/>
              <a:ea typeface="Times New Roman"/>
              <a:cs typeface="Times New Roman"/>
              <a:sym typeface="Times New Roman"/>
            </a:endParaRPr>
          </a:p>
          <a:p>
            <a:pPr marL="457200" lvl="0" indent="-431800" algn="l" rtl="0">
              <a:lnSpc>
                <a:spcPct val="90000"/>
              </a:lnSpc>
              <a:spcBef>
                <a:spcPts val="0"/>
              </a:spcBef>
              <a:spcAft>
                <a:spcPts val="0"/>
              </a:spcAft>
              <a:buClr>
                <a:schemeClr val="dk1"/>
              </a:buClr>
              <a:buSzPts val="3200"/>
              <a:buFont typeface="Times New Roman"/>
              <a:buChar char="●"/>
            </a:pPr>
            <a:r>
              <a:rPr lang="en-US" sz="3200" dirty="0">
                <a:solidFill>
                  <a:schemeClr val="dk1"/>
                </a:solidFill>
                <a:latin typeface="Times New Roman"/>
                <a:ea typeface="Times New Roman"/>
                <a:cs typeface="Times New Roman"/>
                <a:sym typeface="Times New Roman"/>
              </a:rPr>
              <a:t>Project Architecture</a:t>
            </a:r>
            <a:endParaRPr sz="3200" dirty="0">
              <a:solidFill>
                <a:schemeClr val="dk1"/>
              </a:solidFill>
              <a:latin typeface="Times New Roman"/>
              <a:ea typeface="Times New Roman"/>
              <a:cs typeface="Times New Roman"/>
              <a:sym typeface="Times New Roman"/>
            </a:endParaRPr>
          </a:p>
          <a:p>
            <a:pPr marL="457200" lvl="0" indent="-431800" algn="l" rtl="0">
              <a:lnSpc>
                <a:spcPct val="90000"/>
              </a:lnSpc>
              <a:spcBef>
                <a:spcPts val="0"/>
              </a:spcBef>
              <a:spcAft>
                <a:spcPts val="0"/>
              </a:spcAft>
              <a:buClr>
                <a:schemeClr val="dk1"/>
              </a:buClr>
              <a:buSzPts val="3200"/>
              <a:buFont typeface="Times New Roman"/>
              <a:buChar char="●"/>
            </a:pPr>
            <a:r>
              <a:rPr lang="en-US" sz="3200" dirty="0">
                <a:solidFill>
                  <a:schemeClr val="dk1"/>
                </a:solidFill>
                <a:latin typeface="Times New Roman"/>
                <a:ea typeface="Times New Roman"/>
                <a:cs typeface="Times New Roman"/>
                <a:sym typeface="Times New Roman"/>
              </a:rPr>
              <a:t>Data collection and details</a:t>
            </a:r>
            <a:endParaRPr sz="3200" dirty="0">
              <a:solidFill>
                <a:schemeClr val="dk1"/>
              </a:solidFill>
              <a:latin typeface="Times New Roman"/>
              <a:ea typeface="Times New Roman"/>
              <a:cs typeface="Times New Roman"/>
              <a:sym typeface="Times New Roman"/>
            </a:endParaRPr>
          </a:p>
          <a:p>
            <a:pPr marL="457200" lvl="0" indent="-431800" algn="l" rtl="0">
              <a:lnSpc>
                <a:spcPct val="90000"/>
              </a:lnSpc>
              <a:spcBef>
                <a:spcPts val="0"/>
              </a:spcBef>
              <a:spcAft>
                <a:spcPts val="0"/>
              </a:spcAft>
              <a:buClr>
                <a:schemeClr val="dk1"/>
              </a:buClr>
              <a:buSzPts val="3200"/>
              <a:buFont typeface="Times New Roman"/>
              <a:buChar char="●"/>
            </a:pPr>
            <a:r>
              <a:rPr lang="en-US" sz="3200" dirty="0">
                <a:solidFill>
                  <a:schemeClr val="dk1"/>
                </a:solidFill>
                <a:latin typeface="Times New Roman"/>
                <a:ea typeface="Times New Roman"/>
                <a:cs typeface="Times New Roman"/>
                <a:sym typeface="Times New Roman"/>
              </a:rPr>
              <a:t>Exploratory Data Analysis</a:t>
            </a:r>
            <a:endParaRPr sz="3200" dirty="0">
              <a:solidFill>
                <a:schemeClr val="dk1"/>
              </a:solidFill>
              <a:latin typeface="Times New Roman"/>
              <a:ea typeface="Times New Roman"/>
              <a:cs typeface="Times New Roman"/>
              <a:sym typeface="Times New Roman"/>
            </a:endParaRPr>
          </a:p>
          <a:p>
            <a:pPr marL="457200" lvl="0" indent="-431800" algn="l" rtl="0">
              <a:lnSpc>
                <a:spcPct val="90000"/>
              </a:lnSpc>
              <a:spcBef>
                <a:spcPts val="0"/>
              </a:spcBef>
              <a:spcAft>
                <a:spcPts val="0"/>
              </a:spcAft>
              <a:buClr>
                <a:schemeClr val="dk1"/>
              </a:buClr>
              <a:buSzPts val="3200"/>
              <a:buFont typeface="Times New Roman"/>
              <a:buChar char="●"/>
            </a:pPr>
            <a:r>
              <a:rPr lang="en-US" sz="3200" dirty="0">
                <a:solidFill>
                  <a:schemeClr val="dk1"/>
                </a:solidFill>
                <a:latin typeface="Times New Roman"/>
                <a:ea typeface="Times New Roman"/>
                <a:cs typeface="Times New Roman"/>
                <a:sym typeface="Times New Roman"/>
              </a:rPr>
              <a:t>Visualization</a:t>
            </a:r>
            <a:endParaRPr sz="3200" dirty="0">
              <a:solidFill>
                <a:schemeClr val="dk1"/>
              </a:solidFill>
              <a:latin typeface="Times New Roman"/>
              <a:ea typeface="Times New Roman"/>
              <a:cs typeface="Times New Roman"/>
              <a:sym typeface="Times New Roman"/>
            </a:endParaRPr>
          </a:p>
          <a:p>
            <a:pPr marL="457200" lvl="0" indent="-431800" algn="l" rtl="0">
              <a:lnSpc>
                <a:spcPct val="90000"/>
              </a:lnSpc>
              <a:spcBef>
                <a:spcPts val="0"/>
              </a:spcBef>
              <a:spcAft>
                <a:spcPts val="0"/>
              </a:spcAft>
              <a:buClr>
                <a:schemeClr val="dk1"/>
              </a:buClr>
              <a:buSzPts val="3200"/>
              <a:buFont typeface="Times New Roman"/>
              <a:buChar char="●"/>
            </a:pPr>
            <a:r>
              <a:rPr lang="en-US" sz="3200" dirty="0">
                <a:solidFill>
                  <a:schemeClr val="dk1"/>
                </a:solidFill>
                <a:latin typeface="Times New Roman"/>
                <a:ea typeface="Times New Roman"/>
                <a:cs typeface="Times New Roman"/>
                <a:sym typeface="Times New Roman"/>
              </a:rPr>
              <a:t>Modeling </a:t>
            </a:r>
            <a:endParaRPr sz="3200" dirty="0">
              <a:solidFill>
                <a:schemeClr val="dk1"/>
              </a:solidFill>
              <a:latin typeface="Times New Roman"/>
              <a:ea typeface="Times New Roman"/>
              <a:cs typeface="Times New Roman"/>
              <a:sym typeface="Times New Roman"/>
            </a:endParaRPr>
          </a:p>
          <a:p>
            <a:pPr marL="457200" lvl="0" indent="-431800" algn="l" rtl="0">
              <a:lnSpc>
                <a:spcPct val="90000"/>
              </a:lnSpc>
              <a:spcBef>
                <a:spcPts val="0"/>
              </a:spcBef>
              <a:spcAft>
                <a:spcPts val="0"/>
              </a:spcAft>
              <a:buClr>
                <a:schemeClr val="dk1"/>
              </a:buClr>
              <a:buSzPts val="3200"/>
              <a:buFont typeface="Times New Roman"/>
              <a:buChar char="●"/>
            </a:pPr>
            <a:r>
              <a:rPr lang="en-US" sz="3200" dirty="0">
                <a:solidFill>
                  <a:schemeClr val="dk1"/>
                </a:solidFill>
                <a:latin typeface="Times New Roman"/>
                <a:ea typeface="Times New Roman"/>
                <a:cs typeface="Times New Roman"/>
                <a:sym typeface="Times New Roman"/>
              </a:rPr>
              <a:t>Evaluation</a:t>
            </a:r>
            <a:endParaRPr sz="3200" dirty="0">
              <a:solidFill>
                <a:schemeClr val="dk1"/>
              </a:solidFill>
              <a:latin typeface="Times New Roman"/>
              <a:ea typeface="Times New Roman"/>
              <a:cs typeface="Times New Roman"/>
              <a:sym typeface="Times New Roman"/>
            </a:endParaRPr>
          </a:p>
          <a:p>
            <a:pPr marL="457200" lvl="0" indent="-431800" algn="l" rtl="0">
              <a:lnSpc>
                <a:spcPct val="90000"/>
              </a:lnSpc>
              <a:spcBef>
                <a:spcPts val="0"/>
              </a:spcBef>
              <a:spcAft>
                <a:spcPts val="0"/>
              </a:spcAft>
              <a:buClr>
                <a:schemeClr val="dk1"/>
              </a:buClr>
              <a:buSzPts val="3200"/>
              <a:buFont typeface="Times New Roman"/>
              <a:buChar char="●"/>
            </a:pPr>
            <a:r>
              <a:rPr lang="en-US" sz="3200" dirty="0">
                <a:solidFill>
                  <a:schemeClr val="dk1"/>
                </a:solidFill>
                <a:latin typeface="Times New Roman"/>
                <a:ea typeface="Times New Roman"/>
                <a:cs typeface="Times New Roman"/>
                <a:sym typeface="Times New Roman"/>
              </a:rPr>
              <a:t>Deployment</a:t>
            </a:r>
            <a:endParaRPr dirty="0">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46"/>
        <p:cNvGrpSpPr/>
        <p:nvPr/>
      </p:nvGrpSpPr>
      <p:grpSpPr>
        <a:xfrm>
          <a:off x="0" y="0"/>
          <a:ext cx="0" cy="0"/>
          <a:chOff x="0" y="0"/>
          <a:chExt cx="0" cy="0"/>
        </a:xfrm>
      </p:grpSpPr>
      <p:sp>
        <p:nvSpPr>
          <p:cNvPr id="147" name="Google Shape;147;gf3a8d4be09_2_92"/>
          <p:cNvSpPr txBox="1">
            <a:spLocks noGrp="1"/>
          </p:cNvSpPr>
          <p:nvPr>
            <p:ph type="title"/>
          </p:nvPr>
        </p:nvSpPr>
        <p:spPr>
          <a:xfrm>
            <a:off x="228600" y="191607"/>
            <a:ext cx="10515600" cy="535500"/>
          </a:xfrm>
          <a:prstGeom prst="rect">
            <a:avLst/>
          </a:prstGeom>
          <a:noFill/>
          <a:ln>
            <a:noFill/>
          </a:ln>
        </p:spPr>
        <p:txBody>
          <a:bodyPr spcFirstLastPara="1" wrap="square" lIns="91400" tIns="45675" rIns="91400" bIns="45675" anchor="ctr" anchorCtr="0">
            <a:spAutoFit/>
          </a:bodyPr>
          <a:lstStyle/>
          <a:p>
            <a:pPr marL="0" lvl="0" indent="0" algn="l" rtl="0">
              <a:lnSpc>
                <a:spcPct val="90000"/>
              </a:lnSpc>
              <a:spcBef>
                <a:spcPts val="0"/>
              </a:spcBef>
              <a:spcAft>
                <a:spcPts val="0"/>
              </a:spcAft>
              <a:buClr>
                <a:schemeClr val="dk1"/>
              </a:buClr>
              <a:buSzPts val="3000"/>
              <a:buFont typeface="Georgia"/>
              <a:buNone/>
            </a:pPr>
            <a:r>
              <a:rPr lang="en-US" sz="3200" b="1">
                <a:latin typeface="Times New Roman"/>
                <a:ea typeface="Times New Roman"/>
                <a:cs typeface="Times New Roman"/>
                <a:sym typeface="Times New Roman"/>
              </a:rPr>
              <a:t>Project Overview and Scope</a:t>
            </a:r>
            <a:endParaRPr sz="3200" b="1">
              <a:latin typeface="Times New Roman"/>
              <a:ea typeface="Times New Roman"/>
              <a:cs typeface="Times New Roman"/>
              <a:sym typeface="Times New Roman"/>
            </a:endParaRPr>
          </a:p>
        </p:txBody>
      </p:sp>
      <p:sp>
        <p:nvSpPr>
          <p:cNvPr id="148" name="Google Shape;148;gf3a8d4be09_2_92"/>
          <p:cNvSpPr txBox="1">
            <a:spLocks noGrp="1"/>
          </p:cNvSpPr>
          <p:nvPr>
            <p:ph type="sldNum" idx="12"/>
          </p:nvPr>
        </p:nvSpPr>
        <p:spPr>
          <a:xfrm>
            <a:off x="11639549" y="6350003"/>
            <a:ext cx="390600" cy="288900"/>
          </a:xfrm>
          <a:prstGeom prst="rect">
            <a:avLst/>
          </a:prstGeom>
          <a:noFill/>
          <a:ln>
            <a:noFill/>
          </a:ln>
        </p:spPr>
        <p:txBody>
          <a:bodyPr spcFirstLastPara="1" wrap="square" lIns="91400" tIns="45675" rIns="91400" bIns="45675"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a:t>5</a:t>
            </a:fld>
            <a:endParaRPr/>
          </a:p>
        </p:txBody>
      </p:sp>
      <p:pic>
        <p:nvPicPr>
          <p:cNvPr id="149" name="Google Shape;149;gf3a8d4be09_2_92"/>
          <p:cNvPicPr preferRelativeResize="0"/>
          <p:nvPr/>
        </p:nvPicPr>
        <p:blipFill rotWithShape="1">
          <a:blip r:embed="rId3">
            <a:alphaModFix/>
          </a:blip>
          <a:srcRect/>
          <a:stretch/>
        </p:blipFill>
        <p:spPr>
          <a:xfrm>
            <a:off x="9580951" y="6040102"/>
            <a:ext cx="2592012" cy="805375"/>
          </a:xfrm>
          <a:prstGeom prst="rect">
            <a:avLst/>
          </a:prstGeom>
          <a:noFill/>
          <a:ln>
            <a:noFill/>
          </a:ln>
        </p:spPr>
      </p:pic>
      <p:sp>
        <p:nvSpPr>
          <p:cNvPr id="150" name="Google Shape;150;gf3a8d4be09_2_92"/>
          <p:cNvSpPr txBox="1"/>
          <p:nvPr/>
        </p:nvSpPr>
        <p:spPr>
          <a:xfrm>
            <a:off x="4099475" y="1187700"/>
            <a:ext cx="21648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400" b="1">
              <a:latin typeface="Calibri"/>
              <a:ea typeface="Calibri"/>
              <a:cs typeface="Calibri"/>
              <a:sym typeface="Calibri"/>
            </a:endParaRPr>
          </a:p>
        </p:txBody>
      </p:sp>
      <p:sp>
        <p:nvSpPr>
          <p:cNvPr id="151" name="Google Shape;151;gf3a8d4be09_2_92"/>
          <p:cNvSpPr txBox="1"/>
          <p:nvPr/>
        </p:nvSpPr>
        <p:spPr>
          <a:xfrm>
            <a:off x="6053425" y="2493975"/>
            <a:ext cx="34098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400" b="1">
              <a:latin typeface="Calibri"/>
              <a:ea typeface="Calibri"/>
              <a:cs typeface="Calibri"/>
              <a:sym typeface="Calibri"/>
            </a:endParaRPr>
          </a:p>
        </p:txBody>
      </p:sp>
      <p:sp>
        <p:nvSpPr>
          <p:cNvPr id="152" name="Google Shape;152;gf3a8d4be09_2_92"/>
          <p:cNvSpPr txBox="1"/>
          <p:nvPr/>
        </p:nvSpPr>
        <p:spPr>
          <a:xfrm>
            <a:off x="5938500" y="3792975"/>
            <a:ext cx="32757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3000" b="1">
              <a:latin typeface="Calibri"/>
              <a:ea typeface="Calibri"/>
              <a:cs typeface="Calibri"/>
              <a:sym typeface="Calibri"/>
            </a:endParaRPr>
          </a:p>
        </p:txBody>
      </p:sp>
      <p:sp>
        <p:nvSpPr>
          <p:cNvPr id="153" name="Google Shape;153;gf3a8d4be09_2_92"/>
          <p:cNvSpPr txBox="1"/>
          <p:nvPr/>
        </p:nvSpPr>
        <p:spPr>
          <a:xfrm>
            <a:off x="-1091900" y="2720225"/>
            <a:ext cx="38886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3000" b="1">
              <a:latin typeface="Calibri"/>
              <a:ea typeface="Calibri"/>
              <a:cs typeface="Calibri"/>
              <a:sym typeface="Calibri"/>
            </a:endParaRPr>
          </a:p>
        </p:txBody>
      </p:sp>
      <p:pic>
        <p:nvPicPr>
          <p:cNvPr id="3" name="Picture 2">
            <a:extLst>
              <a:ext uri="{FF2B5EF4-FFF2-40B4-BE49-F238E27FC236}">
                <a16:creationId xmlns:a16="http://schemas.microsoft.com/office/drawing/2014/main" id="{A8979BC4-DBC7-C8BC-3231-A88BFA17A132}"/>
              </a:ext>
            </a:extLst>
          </p:cNvPr>
          <p:cNvPicPr>
            <a:picLocks noChangeAspect="1"/>
          </p:cNvPicPr>
          <p:nvPr/>
        </p:nvPicPr>
        <p:blipFill>
          <a:blip r:embed="rId4"/>
          <a:stretch>
            <a:fillRect/>
          </a:stretch>
        </p:blipFill>
        <p:spPr>
          <a:xfrm>
            <a:off x="261421" y="1951105"/>
            <a:ext cx="7613740" cy="2831240"/>
          </a:xfrm>
          <a:prstGeom prst="rect">
            <a:avLst/>
          </a:prstGeom>
        </p:spPr>
      </p:pic>
      <p:pic>
        <p:nvPicPr>
          <p:cNvPr id="5" name="Picture 4">
            <a:extLst>
              <a:ext uri="{FF2B5EF4-FFF2-40B4-BE49-F238E27FC236}">
                <a16:creationId xmlns:a16="http://schemas.microsoft.com/office/drawing/2014/main" id="{5FF2535F-146D-F946-531A-65D97F13A734}"/>
              </a:ext>
            </a:extLst>
          </p:cNvPr>
          <p:cNvPicPr>
            <a:picLocks noChangeAspect="1"/>
          </p:cNvPicPr>
          <p:nvPr/>
        </p:nvPicPr>
        <p:blipFill>
          <a:blip r:embed="rId5"/>
          <a:stretch>
            <a:fillRect/>
          </a:stretch>
        </p:blipFill>
        <p:spPr>
          <a:xfrm>
            <a:off x="7906231" y="1951105"/>
            <a:ext cx="4156365" cy="283124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12"/>
          <p:cNvSpPr txBox="1">
            <a:spLocks noGrp="1"/>
          </p:cNvSpPr>
          <p:nvPr>
            <p:ph type="title"/>
          </p:nvPr>
        </p:nvSpPr>
        <p:spPr>
          <a:xfrm>
            <a:off x="838200" y="760163"/>
            <a:ext cx="10515600" cy="535487"/>
          </a:xfrm>
          <a:prstGeom prst="rect">
            <a:avLst/>
          </a:prstGeom>
          <a:noFill/>
          <a:ln>
            <a:noFill/>
          </a:ln>
        </p:spPr>
        <p:txBody>
          <a:bodyPr spcFirstLastPara="1" wrap="square" lIns="91400" tIns="45675" rIns="91400" bIns="45675" anchor="ctr" anchorCtr="0">
            <a:spAutoFit/>
          </a:bodyPr>
          <a:lstStyle/>
          <a:p>
            <a:pPr marL="0" lvl="0" indent="0" algn="l" rtl="0">
              <a:lnSpc>
                <a:spcPct val="90000"/>
              </a:lnSpc>
              <a:spcBef>
                <a:spcPts val="0"/>
              </a:spcBef>
              <a:spcAft>
                <a:spcPts val="0"/>
              </a:spcAft>
              <a:buClr>
                <a:schemeClr val="dk1"/>
              </a:buClr>
              <a:buSzPts val="1800"/>
              <a:buNone/>
            </a:pPr>
            <a:r>
              <a:rPr lang="en-US" sz="3200" b="1" dirty="0">
                <a:latin typeface="Times New Roman"/>
                <a:ea typeface="Times New Roman"/>
                <a:cs typeface="Times New Roman"/>
                <a:sym typeface="Times New Roman"/>
              </a:rPr>
              <a:t>Business Problem</a:t>
            </a:r>
            <a:endParaRPr sz="3200" b="1" dirty="0">
              <a:latin typeface="Times New Roman"/>
              <a:ea typeface="Times New Roman"/>
              <a:cs typeface="Times New Roman"/>
              <a:sym typeface="Times New Roman"/>
            </a:endParaRPr>
          </a:p>
        </p:txBody>
      </p:sp>
      <p:pic>
        <p:nvPicPr>
          <p:cNvPr id="161" name="Google Shape;161;p12"/>
          <p:cNvPicPr preferRelativeResize="0"/>
          <p:nvPr/>
        </p:nvPicPr>
        <p:blipFill rotWithShape="1">
          <a:blip r:embed="rId3">
            <a:alphaModFix/>
          </a:blip>
          <a:srcRect/>
          <a:stretch/>
        </p:blipFill>
        <p:spPr>
          <a:xfrm>
            <a:off x="9580951" y="6053750"/>
            <a:ext cx="2592012" cy="805375"/>
          </a:xfrm>
          <a:prstGeom prst="rect">
            <a:avLst/>
          </a:prstGeom>
          <a:noFill/>
          <a:ln>
            <a:noFill/>
          </a:ln>
        </p:spPr>
      </p:pic>
      <p:sp>
        <p:nvSpPr>
          <p:cNvPr id="3" name="Text Placeholder 2">
            <a:extLst>
              <a:ext uri="{FF2B5EF4-FFF2-40B4-BE49-F238E27FC236}">
                <a16:creationId xmlns:a16="http://schemas.microsoft.com/office/drawing/2014/main" id="{CD017A16-4BF2-9E28-F1B6-185E8826E5C9}"/>
              </a:ext>
            </a:extLst>
          </p:cNvPr>
          <p:cNvSpPr>
            <a:spLocks noGrp="1"/>
          </p:cNvSpPr>
          <p:nvPr>
            <p:ph type="body" idx="1"/>
          </p:nvPr>
        </p:nvSpPr>
        <p:spPr>
          <a:xfrm>
            <a:off x="838200" y="1587881"/>
            <a:ext cx="10515600" cy="4351339"/>
          </a:xfrm>
        </p:spPr>
        <p:txBody>
          <a:bodyPr>
            <a:normAutofit/>
          </a:bodyPr>
          <a:lstStyle/>
          <a:p>
            <a:pPr algn="l">
              <a:buFont typeface="+mj-lt"/>
              <a:buAutoNum type="arabicPeriod"/>
            </a:pPr>
            <a:r>
              <a:rPr lang="en-GB" sz="1300" b="1" i="0" dirty="0">
                <a:solidFill>
                  <a:srgbClr val="0D0D0D"/>
                </a:solidFill>
                <a:effectLst/>
                <a:highlight>
                  <a:srgbClr val="FFFFFF"/>
                </a:highlight>
                <a:latin typeface="+mj-lt"/>
              </a:rPr>
              <a:t>Economic Impact</a:t>
            </a:r>
            <a:r>
              <a:rPr lang="en-GB" sz="1300" b="0" i="0" dirty="0">
                <a:solidFill>
                  <a:srgbClr val="0D0D0D"/>
                </a:solidFill>
                <a:effectLst/>
                <a:highlight>
                  <a:srgbClr val="FFFFFF"/>
                </a:highlight>
                <a:latin typeface="+mj-lt"/>
              </a:rPr>
              <a:t>:</a:t>
            </a:r>
          </a:p>
          <a:p>
            <a:pPr marL="742950" lvl="1" indent="-285750" algn="l">
              <a:buFont typeface="+mj-lt"/>
              <a:buAutoNum type="arabicPeriod"/>
            </a:pPr>
            <a:r>
              <a:rPr lang="en-GB" sz="1300" b="0" i="0" dirty="0">
                <a:solidFill>
                  <a:srgbClr val="0D0D0D"/>
                </a:solidFill>
                <a:effectLst/>
                <a:highlight>
                  <a:srgbClr val="FFFFFF"/>
                </a:highlight>
                <a:latin typeface="+mj-lt"/>
                <a:cs typeface="Times New Roman" panose="02020603050405020304" pitchFamily="18" charset="0"/>
              </a:rPr>
              <a:t>Increased</a:t>
            </a:r>
            <a:r>
              <a:rPr lang="en-GB" sz="1300" b="0" i="0" dirty="0">
                <a:solidFill>
                  <a:srgbClr val="0D0D0D"/>
                </a:solidFill>
                <a:effectLst/>
                <a:highlight>
                  <a:srgbClr val="FFFFFF"/>
                </a:highlight>
                <a:latin typeface="+mj-lt"/>
              </a:rPr>
              <a:t> operational costs due to frequent manual inspections and reactive maintenance.</a:t>
            </a:r>
          </a:p>
          <a:p>
            <a:pPr marL="742950" lvl="1" indent="-285750" algn="l">
              <a:buFont typeface="+mj-lt"/>
              <a:buAutoNum type="arabicPeriod"/>
            </a:pPr>
            <a:r>
              <a:rPr lang="en-GB" sz="1300" b="0" i="0" dirty="0">
                <a:solidFill>
                  <a:srgbClr val="0D0D0D"/>
                </a:solidFill>
                <a:effectLst/>
                <a:highlight>
                  <a:srgbClr val="FFFFFF"/>
                </a:highlight>
                <a:latin typeface="+mj-lt"/>
              </a:rPr>
              <a:t>Loss of revenue from decreased energy production when damaged panels are not promptly detected and repaired.</a:t>
            </a:r>
          </a:p>
          <a:p>
            <a:pPr algn="l">
              <a:buFont typeface="+mj-lt"/>
              <a:buAutoNum type="arabicPeriod"/>
            </a:pPr>
            <a:r>
              <a:rPr lang="en-GB" sz="1300" b="1" i="0" dirty="0">
                <a:solidFill>
                  <a:srgbClr val="0D0D0D"/>
                </a:solidFill>
                <a:effectLst/>
                <a:highlight>
                  <a:srgbClr val="FFFFFF"/>
                </a:highlight>
                <a:latin typeface="+mj-lt"/>
              </a:rPr>
              <a:t>Operational Impact</a:t>
            </a:r>
            <a:r>
              <a:rPr lang="en-GB" sz="1300" b="0" i="0" dirty="0">
                <a:solidFill>
                  <a:srgbClr val="0D0D0D"/>
                </a:solidFill>
                <a:effectLst/>
                <a:highlight>
                  <a:srgbClr val="FFFFFF"/>
                </a:highlight>
                <a:latin typeface="+mj-lt"/>
              </a:rPr>
              <a:t>:</a:t>
            </a:r>
          </a:p>
          <a:p>
            <a:pPr marL="742950" lvl="1" indent="-285750" algn="l">
              <a:buFont typeface="+mj-lt"/>
              <a:buAutoNum type="arabicPeriod"/>
            </a:pPr>
            <a:r>
              <a:rPr lang="en-GB" sz="1300" b="0" i="0" dirty="0">
                <a:solidFill>
                  <a:srgbClr val="0D0D0D"/>
                </a:solidFill>
                <a:effectLst/>
                <a:highlight>
                  <a:srgbClr val="FFFFFF"/>
                </a:highlight>
                <a:latin typeface="+mj-lt"/>
              </a:rPr>
              <a:t>Downtime of solar panels affects the overall energy output and reliability of the solar power system.</a:t>
            </a:r>
          </a:p>
          <a:p>
            <a:pPr marL="742950" lvl="1" indent="-285750" algn="l">
              <a:buFont typeface="+mj-lt"/>
              <a:buAutoNum type="arabicPeriod"/>
            </a:pPr>
            <a:r>
              <a:rPr lang="en-GB" sz="1300" b="0" i="0" dirty="0">
                <a:solidFill>
                  <a:srgbClr val="0D0D0D"/>
                </a:solidFill>
                <a:effectLst/>
                <a:highlight>
                  <a:srgbClr val="FFFFFF"/>
                </a:highlight>
                <a:latin typeface="+mj-lt"/>
              </a:rPr>
              <a:t>Inefficiency in resource allocation leads to increased </a:t>
            </a:r>
            <a:r>
              <a:rPr lang="en-GB" sz="1300" b="0" i="0" dirty="0" err="1">
                <a:solidFill>
                  <a:srgbClr val="0D0D0D"/>
                </a:solidFill>
                <a:effectLst/>
                <a:highlight>
                  <a:srgbClr val="FFFFFF"/>
                </a:highlight>
                <a:latin typeface="+mj-lt"/>
              </a:rPr>
              <a:t>labor</a:t>
            </a:r>
            <a:r>
              <a:rPr lang="en-GB" sz="1300" b="0" i="0" dirty="0">
                <a:solidFill>
                  <a:srgbClr val="0D0D0D"/>
                </a:solidFill>
                <a:effectLst/>
                <a:highlight>
                  <a:srgbClr val="FFFFFF"/>
                </a:highlight>
                <a:latin typeface="+mj-lt"/>
              </a:rPr>
              <a:t> and material costs.</a:t>
            </a:r>
          </a:p>
          <a:p>
            <a:pPr algn="l">
              <a:buFont typeface="+mj-lt"/>
              <a:buAutoNum type="arabicPeriod"/>
            </a:pPr>
            <a:r>
              <a:rPr lang="en-GB" sz="1300" b="1" i="0" dirty="0">
                <a:solidFill>
                  <a:srgbClr val="0D0D0D"/>
                </a:solidFill>
                <a:effectLst/>
                <a:highlight>
                  <a:srgbClr val="FFFFFF"/>
                </a:highlight>
                <a:latin typeface="+mj-lt"/>
              </a:rPr>
              <a:t>Environmental Impact</a:t>
            </a:r>
            <a:r>
              <a:rPr lang="en-GB" sz="1300" b="0" i="0" dirty="0">
                <a:solidFill>
                  <a:srgbClr val="0D0D0D"/>
                </a:solidFill>
                <a:effectLst/>
                <a:highlight>
                  <a:srgbClr val="FFFFFF"/>
                </a:highlight>
                <a:latin typeface="+mj-lt"/>
              </a:rPr>
              <a:t>:</a:t>
            </a:r>
          </a:p>
          <a:p>
            <a:pPr marL="742950" lvl="1" indent="-285750" algn="l">
              <a:buFont typeface="+mj-lt"/>
              <a:buAutoNum type="arabicPeriod"/>
            </a:pPr>
            <a:r>
              <a:rPr lang="en-GB" sz="1300" b="0" i="0" dirty="0">
                <a:solidFill>
                  <a:srgbClr val="0D0D0D"/>
                </a:solidFill>
                <a:effectLst/>
                <a:highlight>
                  <a:srgbClr val="FFFFFF"/>
                </a:highlight>
                <a:latin typeface="+mj-lt"/>
              </a:rPr>
              <a:t>Reduced efficiency of solar panels can lead to higher dependency on non-renewable energy sources to meet energy demands.</a:t>
            </a:r>
          </a:p>
          <a:p>
            <a:pPr algn="l">
              <a:buFont typeface="+mj-lt"/>
              <a:buAutoNum type="arabicPeriod"/>
            </a:pPr>
            <a:r>
              <a:rPr lang="en-GB" sz="1300" b="1" i="0" dirty="0">
                <a:solidFill>
                  <a:srgbClr val="0D0D0D"/>
                </a:solidFill>
                <a:effectLst/>
                <a:highlight>
                  <a:srgbClr val="FFFFFF"/>
                </a:highlight>
                <a:latin typeface="+mj-lt"/>
              </a:rPr>
              <a:t>Cost Savings</a:t>
            </a:r>
            <a:r>
              <a:rPr lang="en-GB" sz="1300" b="0" i="0" dirty="0">
                <a:solidFill>
                  <a:srgbClr val="0D0D0D"/>
                </a:solidFill>
                <a:effectLst/>
                <a:highlight>
                  <a:srgbClr val="FFFFFF"/>
                </a:highlight>
                <a:latin typeface="+mj-lt"/>
              </a:rPr>
              <a:t>:</a:t>
            </a:r>
          </a:p>
          <a:p>
            <a:pPr marL="742950" lvl="1" indent="-285750" algn="l">
              <a:buFont typeface="+mj-lt"/>
              <a:buAutoNum type="arabicPeriod"/>
            </a:pPr>
            <a:r>
              <a:rPr lang="en-GB" sz="1300" b="0" i="0" dirty="0">
                <a:solidFill>
                  <a:srgbClr val="0D0D0D"/>
                </a:solidFill>
                <a:effectLst/>
                <a:highlight>
                  <a:srgbClr val="FFFFFF"/>
                </a:highlight>
                <a:latin typeface="+mj-lt"/>
              </a:rPr>
              <a:t>Significant reduction in maintenance costs by minimizing manual inspections and enabling timely repairs.</a:t>
            </a:r>
          </a:p>
          <a:p>
            <a:pPr marL="742950" lvl="1" indent="-285750" algn="l">
              <a:buFont typeface="+mj-lt"/>
              <a:buAutoNum type="arabicPeriod"/>
            </a:pPr>
            <a:r>
              <a:rPr lang="en-GB" sz="1300" b="0" i="0" dirty="0">
                <a:solidFill>
                  <a:srgbClr val="0D0D0D"/>
                </a:solidFill>
                <a:effectLst/>
                <a:highlight>
                  <a:srgbClr val="FFFFFF"/>
                </a:highlight>
                <a:latin typeface="+mj-lt"/>
              </a:rPr>
              <a:t>Lower operational costs due to improved efficiency and reduced downtime of solar panels.</a:t>
            </a:r>
          </a:p>
          <a:p>
            <a:pPr algn="l">
              <a:buFont typeface="+mj-lt"/>
              <a:buAutoNum type="arabicPeriod"/>
            </a:pPr>
            <a:r>
              <a:rPr lang="en-GB" sz="1300" b="1" i="0" dirty="0">
                <a:solidFill>
                  <a:srgbClr val="0D0D0D"/>
                </a:solidFill>
                <a:effectLst/>
                <a:highlight>
                  <a:srgbClr val="FFFFFF"/>
                </a:highlight>
                <a:latin typeface="+mj-lt"/>
              </a:rPr>
              <a:t>Increased Energy Production</a:t>
            </a:r>
            <a:r>
              <a:rPr lang="en-GB" sz="1300" b="0" i="0" dirty="0">
                <a:solidFill>
                  <a:srgbClr val="0D0D0D"/>
                </a:solidFill>
                <a:effectLst/>
                <a:highlight>
                  <a:srgbClr val="FFFFFF"/>
                </a:highlight>
                <a:latin typeface="+mj-lt"/>
              </a:rPr>
              <a:t>:</a:t>
            </a:r>
          </a:p>
          <a:p>
            <a:pPr marL="742950" lvl="1" indent="-285750" algn="l">
              <a:buFont typeface="+mj-lt"/>
              <a:buAutoNum type="arabicPeriod"/>
            </a:pPr>
            <a:r>
              <a:rPr lang="en-GB" sz="1300" b="0" i="0" dirty="0">
                <a:solidFill>
                  <a:srgbClr val="0D0D0D"/>
                </a:solidFill>
                <a:effectLst/>
                <a:highlight>
                  <a:srgbClr val="FFFFFF"/>
                </a:highlight>
                <a:latin typeface="+mj-lt"/>
              </a:rPr>
              <a:t>Maximized energy output by ensuring that solar panels are always operating at optimal efficiency.</a:t>
            </a:r>
          </a:p>
          <a:p>
            <a:pPr marL="742950" lvl="1" indent="-285750" algn="l">
              <a:buFont typeface="+mj-lt"/>
              <a:buAutoNum type="arabicPeriod"/>
            </a:pPr>
            <a:r>
              <a:rPr lang="en-GB" sz="1300" b="0" i="0" dirty="0">
                <a:solidFill>
                  <a:srgbClr val="0D0D0D"/>
                </a:solidFill>
                <a:effectLst/>
                <a:highlight>
                  <a:srgbClr val="FFFFFF"/>
                </a:highlight>
                <a:latin typeface="+mj-lt"/>
              </a:rPr>
              <a:t>Increased revenue from the consistent performance of solar power systems.</a:t>
            </a:r>
          </a:p>
          <a:p>
            <a:pPr algn="l">
              <a:buFont typeface="+mj-lt"/>
              <a:buAutoNum type="arabicPeriod"/>
            </a:pPr>
            <a:r>
              <a:rPr lang="en-GB" sz="1300" b="1" i="0" dirty="0">
                <a:solidFill>
                  <a:srgbClr val="0D0D0D"/>
                </a:solidFill>
                <a:effectLst/>
                <a:highlight>
                  <a:srgbClr val="FFFFFF"/>
                </a:highlight>
                <a:latin typeface="+mj-lt"/>
              </a:rPr>
              <a:t>Enhanced Reliability</a:t>
            </a:r>
            <a:r>
              <a:rPr lang="en-GB" sz="1300" b="0" i="0" dirty="0">
                <a:solidFill>
                  <a:srgbClr val="0D0D0D"/>
                </a:solidFill>
                <a:effectLst/>
                <a:highlight>
                  <a:srgbClr val="FFFFFF"/>
                </a:highlight>
                <a:latin typeface="+mj-lt"/>
              </a:rPr>
              <a:t>:</a:t>
            </a:r>
          </a:p>
          <a:p>
            <a:pPr marL="742950" lvl="1" indent="-285750" algn="l">
              <a:buFont typeface="+mj-lt"/>
              <a:buAutoNum type="arabicPeriod"/>
            </a:pPr>
            <a:r>
              <a:rPr lang="en-GB" sz="1300" b="0" i="0" dirty="0">
                <a:solidFill>
                  <a:srgbClr val="0D0D0D"/>
                </a:solidFill>
                <a:effectLst/>
                <a:highlight>
                  <a:srgbClr val="FFFFFF"/>
                </a:highlight>
                <a:latin typeface="+mj-lt"/>
              </a:rPr>
              <a:t>Improved reliability and lifespan of solar panel installations through regular and predictive maintenance.</a:t>
            </a:r>
          </a:p>
          <a:p>
            <a:endParaRPr lang="en-IN"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7"/>
          <p:cNvSpPr txBox="1">
            <a:spLocks noGrp="1"/>
          </p:cNvSpPr>
          <p:nvPr>
            <p:ph type="title"/>
          </p:nvPr>
        </p:nvSpPr>
        <p:spPr>
          <a:xfrm>
            <a:off x="3976845" y="318184"/>
            <a:ext cx="4628324" cy="535487"/>
          </a:xfrm>
          <a:prstGeom prst="rect">
            <a:avLst/>
          </a:prstGeom>
          <a:noFill/>
          <a:ln>
            <a:noFill/>
          </a:ln>
        </p:spPr>
        <p:txBody>
          <a:bodyPr spcFirstLastPara="1" wrap="square" lIns="91400" tIns="45675" rIns="91400" bIns="45675" anchor="ctr" anchorCtr="0">
            <a:spAutoFit/>
          </a:bodyPr>
          <a:lstStyle/>
          <a:p>
            <a:pPr marL="0" lvl="0" indent="0" algn="l" rtl="0">
              <a:lnSpc>
                <a:spcPct val="90000"/>
              </a:lnSpc>
              <a:spcBef>
                <a:spcPts val="0"/>
              </a:spcBef>
              <a:spcAft>
                <a:spcPts val="0"/>
              </a:spcAft>
              <a:buClr>
                <a:schemeClr val="dk1"/>
              </a:buClr>
              <a:buSzPts val="1800"/>
              <a:buNone/>
            </a:pPr>
            <a:r>
              <a:rPr lang="en-US" sz="3200" b="1" dirty="0">
                <a:latin typeface="Times New Roman"/>
                <a:ea typeface="Times New Roman"/>
                <a:cs typeface="Times New Roman"/>
                <a:sym typeface="Times New Roman"/>
              </a:rPr>
              <a:t>Business Objective</a:t>
            </a:r>
            <a:endParaRPr sz="3200" b="1" dirty="0">
              <a:latin typeface="Times New Roman"/>
              <a:ea typeface="Times New Roman"/>
              <a:cs typeface="Times New Roman"/>
              <a:sym typeface="Times New Roman"/>
            </a:endParaRPr>
          </a:p>
        </p:txBody>
      </p:sp>
      <p:sp>
        <p:nvSpPr>
          <p:cNvPr id="167" name="Google Shape;167;p7"/>
          <p:cNvSpPr txBox="1">
            <a:spLocks noGrp="1"/>
          </p:cNvSpPr>
          <p:nvPr>
            <p:ph type="body" idx="1"/>
          </p:nvPr>
        </p:nvSpPr>
        <p:spPr>
          <a:xfrm>
            <a:off x="1909350" y="2130269"/>
            <a:ext cx="5157787" cy="823912"/>
          </a:xfrm>
          <a:prstGeom prst="rect">
            <a:avLst/>
          </a:prstGeom>
          <a:noFill/>
          <a:ln>
            <a:noFill/>
          </a:ln>
        </p:spPr>
        <p:txBody>
          <a:bodyPr spcFirstLastPara="1" wrap="square" lIns="91400" tIns="45675" rIns="91400" bIns="45675" anchor="b" anchorCtr="0">
            <a:normAutofit/>
          </a:bodyPr>
          <a:lstStyle/>
          <a:p>
            <a:pPr marL="457095" lvl="0" indent="-228552" algn="l" rtl="0">
              <a:lnSpc>
                <a:spcPct val="90000"/>
              </a:lnSpc>
              <a:spcBef>
                <a:spcPts val="1000"/>
              </a:spcBef>
              <a:spcAft>
                <a:spcPts val="0"/>
              </a:spcAft>
              <a:buClr>
                <a:schemeClr val="dk1"/>
              </a:buClr>
              <a:buSzPts val="2400"/>
              <a:buNone/>
            </a:pPr>
            <a:r>
              <a:rPr lang="en-US" sz="2800" b="1" dirty="0">
                <a:latin typeface="Times New Roman"/>
                <a:ea typeface="Times New Roman"/>
                <a:cs typeface="Times New Roman"/>
                <a:sym typeface="Times New Roman"/>
              </a:rPr>
              <a:t>Objective</a:t>
            </a:r>
            <a:endParaRPr sz="2800" dirty="0"/>
          </a:p>
        </p:txBody>
      </p:sp>
      <p:sp>
        <p:nvSpPr>
          <p:cNvPr id="168" name="Google Shape;168;p7"/>
          <p:cNvSpPr txBox="1">
            <a:spLocks noGrp="1"/>
          </p:cNvSpPr>
          <p:nvPr>
            <p:ph type="body" idx="2"/>
          </p:nvPr>
        </p:nvSpPr>
        <p:spPr>
          <a:xfrm>
            <a:off x="1133107" y="2921400"/>
            <a:ext cx="5157900" cy="1015200"/>
          </a:xfrm>
          <a:prstGeom prst="rect">
            <a:avLst/>
          </a:prstGeom>
          <a:noFill/>
          <a:ln>
            <a:noFill/>
          </a:ln>
        </p:spPr>
        <p:txBody>
          <a:bodyPr spcFirstLastPara="1" wrap="square" lIns="91400" tIns="45675" rIns="91400" bIns="45675" anchor="t" anchorCtr="0">
            <a:normAutofit/>
          </a:bodyPr>
          <a:lstStyle/>
          <a:p>
            <a:pPr marL="0" lvl="0" indent="0" algn="l" rtl="0">
              <a:lnSpc>
                <a:spcPct val="90000"/>
              </a:lnSpc>
              <a:spcBef>
                <a:spcPts val="1000"/>
              </a:spcBef>
              <a:spcAft>
                <a:spcPts val="0"/>
              </a:spcAft>
              <a:buNone/>
            </a:pPr>
            <a:r>
              <a:rPr lang="en-US" sz="1800" dirty="0">
                <a:effectLst/>
                <a:latin typeface="Arial" panose="020B0604020202020204" pitchFamily="34" charset="0"/>
                <a:ea typeface="Arial" panose="020B0604020202020204" pitchFamily="34" charset="0"/>
              </a:rPr>
              <a:t>Maximize solar PV system uptime</a:t>
            </a:r>
            <a:endParaRPr sz="1800" dirty="0">
              <a:solidFill>
                <a:srgbClr val="353744"/>
              </a:solidFill>
              <a:latin typeface="Proxima Nova"/>
              <a:ea typeface="Proxima Nova"/>
              <a:cs typeface="Proxima Nova"/>
              <a:sym typeface="Proxima Nova"/>
            </a:endParaRPr>
          </a:p>
        </p:txBody>
      </p:sp>
      <p:sp>
        <p:nvSpPr>
          <p:cNvPr id="169" name="Google Shape;169;p7"/>
          <p:cNvSpPr txBox="1">
            <a:spLocks noGrp="1"/>
          </p:cNvSpPr>
          <p:nvPr>
            <p:ph type="body" idx="3"/>
          </p:nvPr>
        </p:nvSpPr>
        <p:spPr>
          <a:xfrm>
            <a:off x="6716714" y="1028818"/>
            <a:ext cx="5183188" cy="823912"/>
          </a:xfrm>
          <a:prstGeom prst="rect">
            <a:avLst/>
          </a:prstGeom>
          <a:noFill/>
          <a:ln>
            <a:noFill/>
          </a:ln>
        </p:spPr>
        <p:txBody>
          <a:bodyPr spcFirstLastPara="1" wrap="square" lIns="91400" tIns="45675" rIns="91400" bIns="45675" anchor="b" anchorCtr="0">
            <a:normAutofit/>
          </a:bodyPr>
          <a:lstStyle/>
          <a:p>
            <a:pPr marL="457095" lvl="0" indent="-228552" algn="l" rtl="0">
              <a:lnSpc>
                <a:spcPct val="90000"/>
              </a:lnSpc>
              <a:spcBef>
                <a:spcPts val="1000"/>
              </a:spcBef>
              <a:spcAft>
                <a:spcPts val="0"/>
              </a:spcAft>
              <a:buClr>
                <a:schemeClr val="dk1"/>
              </a:buClr>
              <a:buSzPts val="2400"/>
              <a:buNone/>
            </a:pPr>
            <a:r>
              <a:rPr lang="en-US" sz="3100" dirty="0"/>
              <a:t>Constraints</a:t>
            </a:r>
            <a:endParaRPr sz="3100" dirty="0"/>
          </a:p>
        </p:txBody>
      </p:sp>
      <p:pic>
        <p:nvPicPr>
          <p:cNvPr id="171" name="Google Shape;171;p7"/>
          <p:cNvPicPr preferRelativeResize="0"/>
          <p:nvPr/>
        </p:nvPicPr>
        <p:blipFill rotWithShape="1">
          <a:blip r:embed="rId3">
            <a:alphaModFix/>
          </a:blip>
          <a:srcRect/>
          <a:stretch/>
        </p:blipFill>
        <p:spPr>
          <a:xfrm>
            <a:off x="9580951" y="6053750"/>
            <a:ext cx="2592012" cy="805375"/>
          </a:xfrm>
          <a:prstGeom prst="rect">
            <a:avLst/>
          </a:prstGeom>
          <a:noFill/>
          <a:ln>
            <a:noFill/>
          </a:ln>
        </p:spPr>
      </p:pic>
      <p:sp>
        <p:nvSpPr>
          <p:cNvPr id="3" name="Text Placeholder 2">
            <a:extLst>
              <a:ext uri="{FF2B5EF4-FFF2-40B4-BE49-F238E27FC236}">
                <a16:creationId xmlns:a16="http://schemas.microsoft.com/office/drawing/2014/main" id="{B0BA444F-23E2-29BC-576A-BCF5F774ABEB}"/>
              </a:ext>
            </a:extLst>
          </p:cNvPr>
          <p:cNvSpPr>
            <a:spLocks noGrp="1"/>
          </p:cNvSpPr>
          <p:nvPr>
            <p:ph type="body" idx="4"/>
          </p:nvPr>
        </p:nvSpPr>
        <p:spPr>
          <a:xfrm>
            <a:off x="6571359" y="1874034"/>
            <a:ext cx="5183188" cy="3684588"/>
          </a:xfrm>
        </p:spPr>
        <p:txBody>
          <a:bodyPr/>
          <a:lstStyle/>
          <a:p>
            <a:r>
              <a:rPr lang="en-US" sz="1800" dirty="0">
                <a:effectLst/>
                <a:latin typeface="Abadi" panose="020F0502020204030204" pitchFamily="34" charset="0"/>
                <a:ea typeface="Arial" panose="020B0604020202020204" pitchFamily="34" charset="0"/>
              </a:rPr>
              <a:t>Minimize maintenance costs</a:t>
            </a:r>
          </a:p>
          <a:p>
            <a:r>
              <a:rPr lang="en-US" sz="1400" dirty="0">
                <a:effectLst/>
                <a:latin typeface="Abadi" panose="020F0502020204030204" pitchFamily="34" charset="0"/>
                <a:ea typeface="Arial" panose="020B0604020202020204" pitchFamily="34" charset="0"/>
              </a:rPr>
              <a:t>Automated Monitoring:</a:t>
            </a:r>
          </a:p>
          <a:p>
            <a:r>
              <a:rPr lang="en-US" sz="1400" dirty="0">
                <a:effectLst/>
                <a:latin typeface="Abadi" panose="020F0502020204030204" pitchFamily="34" charset="0"/>
                <a:ea typeface="Arial" panose="020B0604020202020204" pitchFamily="34" charset="0"/>
              </a:rPr>
              <a:t>Predictive Maintenance </a:t>
            </a:r>
          </a:p>
          <a:p>
            <a:r>
              <a:rPr lang="en-US" sz="1400" dirty="0">
                <a:effectLst/>
                <a:latin typeface="Abadi" panose="020F0502020204030204" pitchFamily="34" charset="0"/>
                <a:ea typeface="Arial" panose="020B0604020202020204" pitchFamily="34" charset="0"/>
              </a:rPr>
              <a:t>Efficient Resource Allocation: </a:t>
            </a:r>
          </a:p>
          <a:p>
            <a:r>
              <a:rPr lang="en-US" sz="1400" dirty="0">
                <a:effectLst/>
                <a:latin typeface="Abadi" panose="020F0502020204030204" pitchFamily="34" charset="0"/>
                <a:ea typeface="Arial" panose="020B0604020202020204" pitchFamily="34" charset="0"/>
              </a:rPr>
              <a:t>Remote Diagnostics</a:t>
            </a:r>
          </a:p>
          <a:p>
            <a:r>
              <a:rPr lang="en-US" sz="1800" i="0" dirty="0">
                <a:solidFill>
                  <a:srgbClr val="0D0D0D"/>
                </a:solidFill>
                <a:effectLst/>
                <a:highlight>
                  <a:srgbClr val="FFFFFF"/>
                </a:highlight>
                <a:latin typeface="Abadi" panose="020F0502020204030204" pitchFamily="34" charset="0"/>
              </a:rPr>
              <a:t>Ensure High Detection Accuracy</a:t>
            </a:r>
          </a:p>
          <a:p>
            <a:r>
              <a:rPr lang="en-GB" sz="1400" dirty="0"/>
              <a:t>High-Resolution Imaging: </a:t>
            </a:r>
          </a:p>
          <a:p>
            <a:r>
              <a:rPr lang="en-GB" sz="1400" dirty="0"/>
              <a:t>Advanced Algorithms: </a:t>
            </a:r>
          </a:p>
          <a:p>
            <a:r>
              <a:rPr lang="en-GB" sz="1400" dirty="0"/>
              <a:t>Regular Calibration:</a:t>
            </a:r>
            <a:endParaRPr lang="en-IN" sz="14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75"/>
        <p:cNvGrpSpPr/>
        <p:nvPr/>
      </p:nvGrpSpPr>
      <p:grpSpPr>
        <a:xfrm>
          <a:off x="0" y="0"/>
          <a:ext cx="0" cy="0"/>
          <a:chOff x="0" y="0"/>
          <a:chExt cx="0" cy="0"/>
        </a:xfrm>
      </p:grpSpPr>
      <p:sp>
        <p:nvSpPr>
          <p:cNvPr id="176" name="Google Shape;176;p14"/>
          <p:cNvSpPr txBox="1">
            <a:spLocks noGrp="1"/>
          </p:cNvSpPr>
          <p:nvPr>
            <p:ph type="title"/>
          </p:nvPr>
        </p:nvSpPr>
        <p:spPr>
          <a:xfrm>
            <a:off x="194992" y="192071"/>
            <a:ext cx="10460100" cy="6741900"/>
          </a:xfrm>
          <a:prstGeom prst="rect">
            <a:avLst/>
          </a:prstGeom>
          <a:noFill/>
          <a:ln>
            <a:noFill/>
          </a:ln>
        </p:spPr>
        <p:txBody>
          <a:bodyPr spcFirstLastPara="1" wrap="square" lIns="91400" tIns="45675" rIns="91400" bIns="45675" anchor="ctr" anchorCtr="0">
            <a:spAutoFit/>
          </a:bodyPr>
          <a:lstStyle/>
          <a:p>
            <a:pPr marL="0" lvl="0" indent="0" algn="l" rtl="0">
              <a:lnSpc>
                <a:spcPct val="90000"/>
              </a:lnSpc>
              <a:spcBef>
                <a:spcPts val="0"/>
              </a:spcBef>
              <a:spcAft>
                <a:spcPts val="0"/>
              </a:spcAft>
              <a:buSzPts val="1200"/>
              <a:buNone/>
            </a:pPr>
            <a:r>
              <a:rPr lang="en-US" sz="3200" b="1">
                <a:latin typeface="Times New Roman"/>
                <a:ea typeface="Times New Roman"/>
                <a:cs typeface="Times New Roman"/>
                <a:sym typeface="Times New Roman"/>
              </a:rPr>
              <a:t>CRISP-ML(Q) Methodology</a:t>
            </a:r>
            <a:endParaRPr sz="3200" b="1">
              <a:latin typeface="Times New Roman"/>
              <a:ea typeface="Times New Roman"/>
              <a:cs typeface="Times New Roman"/>
              <a:sym typeface="Times New Roman"/>
            </a:endParaRPr>
          </a:p>
          <a:p>
            <a:pPr marL="0" lvl="0" indent="0" algn="l" rtl="0">
              <a:lnSpc>
                <a:spcPct val="90000"/>
              </a:lnSpc>
              <a:spcBef>
                <a:spcPts val="0"/>
              </a:spcBef>
              <a:spcAft>
                <a:spcPts val="0"/>
              </a:spcAft>
              <a:buSzPts val="1200"/>
              <a:buNone/>
            </a:pPr>
            <a:endParaRPr sz="3200" b="1">
              <a:latin typeface="Times New Roman"/>
              <a:ea typeface="Times New Roman"/>
              <a:cs typeface="Times New Roman"/>
              <a:sym typeface="Times New Roman"/>
            </a:endParaRPr>
          </a:p>
          <a:p>
            <a:pPr marL="0" lvl="0" indent="0" algn="l" rtl="0">
              <a:lnSpc>
                <a:spcPct val="90000"/>
              </a:lnSpc>
              <a:spcBef>
                <a:spcPts val="0"/>
              </a:spcBef>
              <a:spcAft>
                <a:spcPts val="0"/>
              </a:spcAft>
              <a:buSzPts val="1200"/>
              <a:buNone/>
            </a:pPr>
            <a:r>
              <a:rPr lang="en-US" sz="3200" b="1">
                <a:latin typeface="Times New Roman"/>
                <a:ea typeface="Times New Roman"/>
                <a:cs typeface="Times New Roman"/>
                <a:sym typeface="Times New Roman"/>
              </a:rPr>
              <a:t>There are six stages of CRISP-ML(Q) Methodology</a:t>
            </a:r>
            <a:endParaRPr sz="3200" b="1">
              <a:latin typeface="Times New Roman"/>
              <a:ea typeface="Times New Roman"/>
              <a:cs typeface="Times New Roman"/>
              <a:sym typeface="Times New Roman"/>
            </a:endParaRPr>
          </a:p>
          <a:p>
            <a:pPr marL="0" lvl="0" indent="0" algn="l" rtl="0">
              <a:lnSpc>
                <a:spcPct val="90000"/>
              </a:lnSpc>
              <a:spcBef>
                <a:spcPts val="0"/>
              </a:spcBef>
              <a:spcAft>
                <a:spcPts val="0"/>
              </a:spcAft>
              <a:buSzPts val="1200"/>
              <a:buNone/>
            </a:pPr>
            <a:endParaRPr sz="3200" b="1">
              <a:latin typeface="Times New Roman"/>
              <a:ea typeface="Times New Roman"/>
              <a:cs typeface="Times New Roman"/>
              <a:sym typeface="Times New Roman"/>
            </a:endParaRPr>
          </a:p>
          <a:p>
            <a:pPr marL="0" lvl="0" indent="0" algn="l" rtl="0">
              <a:lnSpc>
                <a:spcPct val="90000"/>
              </a:lnSpc>
              <a:spcBef>
                <a:spcPts val="0"/>
              </a:spcBef>
              <a:spcAft>
                <a:spcPts val="0"/>
              </a:spcAft>
              <a:buSzPts val="1200"/>
              <a:buNone/>
            </a:pPr>
            <a:r>
              <a:rPr lang="en-US" sz="3200" b="1">
                <a:latin typeface="Times New Roman"/>
                <a:ea typeface="Times New Roman"/>
                <a:cs typeface="Times New Roman"/>
                <a:sym typeface="Times New Roman"/>
              </a:rPr>
              <a:t>1.Business and data understanding</a:t>
            </a:r>
            <a:endParaRPr sz="3200" b="1">
              <a:latin typeface="Times New Roman"/>
              <a:ea typeface="Times New Roman"/>
              <a:cs typeface="Times New Roman"/>
              <a:sym typeface="Times New Roman"/>
            </a:endParaRPr>
          </a:p>
          <a:p>
            <a:pPr marL="0" lvl="0" indent="0" algn="l" rtl="0">
              <a:lnSpc>
                <a:spcPct val="90000"/>
              </a:lnSpc>
              <a:spcBef>
                <a:spcPts val="0"/>
              </a:spcBef>
              <a:spcAft>
                <a:spcPts val="0"/>
              </a:spcAft>
              <a:buSzPts val="1200"/>
              <a:buNone/>
            </a:pPr>
            <a:endParaRPr sz="3200" b="1">
              <a:latin typeface="Times New Roman"/>
              <a:ea typeface="Times New Roman"/>
              <a:cs typeface="Times New Roman"/>
              <a:sym typeface="Times New Roman"/>
            </a:endParaRPr>
          </a:p>
          <a:p>
            <a:pPr marL="0" lvl="0" indent="0" algn="l" rtl="0">
              <a:lnSpc>
                <a:spcPct val="90000"/>
              </a:lnSpc>
              <a:spcBef>
                <a:spcPts val="0"/>
              </a:spcBef>
              <a:spcAft>
                <a:spcPts val="0"/>
              </a:spcAft>
              <a:buSzPts val="1200"/>
              <a:buNone/>
            </a:pPr>
            <a:r>
              <a:rPr lang="en-US" sz="3200" b="1">
                <a:latin typeface="Times New Roman"/>
                <a:ea typeface="Times New Roman"/>
                <a:cs typeface="Times New Roman"/>
                <a:sym typeface="Times New Roman"/>
              </a:rPr>
              <a:t>2.Data preparation</a:t>
            </a:r>
            <a:endParaRPr sz="3200" b="1">
              <a:latin typeface="Times New Roman"/>
              <a:ea typeface="Times New Roman"/>
              <a:cs typeface="Times New Roman"/>
              <a:sym typeface="Times New Roman"/>
            </a:endParaRPr>
          </a:p>
          <a:p>
            <a:pPr marL="0" lvl="0" indent="0" algn="l" rtl="0">
              <a:lnSpc>
                <a:spcPct val="90000"/>
              </a:lnSpc>
              <a:spcBef>
                <a:spcPts val="0"/>
              </a:spcBef>
              <a:spcAft>
                <a:spcPts val="0"/>
              </a:spcAft>
              <a:buSzPts val="1200"/>
              <a:buNone/>
            </a:pPr>
            <a:endParaRPr sz="3200" b="1">
              <a:latin typeface="Times New Roman"/>
              <a:ea typeface="Times New Roman"/>
              <a:cs typeface="Times New Roman"/>
              <a:sym typeface="Times New Roman"/>
            </a:endParaRPr>
          </a:p>
          <a:p>
            <a:pPr marL="0" lvl="0" indent="0" algn="l" rtl="0">
              <a:lnSpc>
                <a:spcPct val="90000"/>
              </a:lnSpc>
              <a:spcBef>
                <a:spcPts val="0"/>
              </a:spcBef>
              <a:spcAft>
                <a:spcPts val="0"/>
              </a:spcAft>
              <a:buSzPts val="1200"/>
              <a:buNone/>
            </a:pPr>
            <a:r>
              <a:rPr lang="en-US" sz="3200" b="1">
                <a:latin typeface="Times New Roman"/>
                <a:ea typeface="Times New Roman"/>
                <a:cs typeface="Times New Roman"/>
                <a:sym typeface="Times New Roman"/>
              </a:rPr>
              <a:t>3.model building </a:t>
            </a:r>
            <a:endParaRPr sz="3200" b="1">
              <a:latin typeface="Times New Roman"/>
              <a:ea typeface="Times New Roman"/>
              <a:cs typeface="Times New Roman"/>
              <a:sym typeface="Times New Roman"/>
            </a:endParaRPr>
          </a:p>
          <a:p>
            <a:pPr marL="0" lvl="0" indent="0" algn="l" rtl="0">
              <a:lnSpc>
                <a:spcPct val="90000"/>
              </a:lnSpc>
              <a:spcBef>
                <a:spcPts val="0"/>
              </a:spcBef>
              <a:spcAft>
                <a:spcPts val="0"/>
              </a:spcAft>
              <a:buSzPts val="1200"/>
              <a:buNone/>
            </a:pPr>
            <a:endParaRPr sz="3200" b="1">
              <a:latin typeface="Times New Roman"/>
              <a:ea typeface="Times New Roman"/>
              <a:cs typeface="Times New Roman"/>
              <a:sym typeface="Times New Roman"/>
            </a:endParaRPr>
          </a:p>
          <a:p>
            <a:pPr marL="0" lvl="0" indent="0" algn="l" rtl="0">
              <a:lnSpc>
                <a:spcPct val="90000"/>
              </a:lnSpc>
              <a:spcBef>
                <a:spcPts val="0"/>
              </a:spcBef>
              <a:spcAft>
                <a:spcPts val="0"/>
              </a:spcAft>
              <a:buSzPts val="1200"/>
              <a:buNone/>
            </a:pPr>
            <a:r>
              <a:rPr lang="en-US" sz="3200" b="1">
                <a:latin typeface="Times New Roman"/>
                <a:ea typeface="Times New Roman"/>
                <a:cs typeface="Times New Roman"/>
                <a:sym typeface="Times New Roman"/>
              </a:rPr>
              <a:t>4.Model evaluation</a:t>
            </a:r>
            <a:endParaRPr sz="3200" b="1">
              <a:latin typeface="Times New Roman"/>
              <a:ea typeface="Times New Roman"/>
              <a:cs typeface="Times New Roman"/>
              <a:sym typeface="Times New Roman"/>
            </a:endParaRPr>
          </a:p>
          <a:p>
            <a:pPr marL="0" lvl="0" indent="0" algn="l" rtl="0">
              <a:lnSpc>
                <a:spcPct val="90000"/>
              </a:lnSpc>
              <a:spcBef>
                <a:spcPts val="0"/>
              </a:spcBef>
              <a:spcAft>
                <a:spcPts val="0"/>
              </a:spcAft>
              <a:buSzPts val="1200"/>
              <a:buNone/>
            </a:pPr>
            <a:endParaRPr sz="3200" b="1">
              <a:latin typeface="Times New Roman"/>
              <a:ea typeface="Times New Roman"/>
              <a:cs typeface="Times New Roman"/>
              <a:sym typeface="Times New Roman"/>
            </a:endParaRPr>
          </a:p>
          <a:p>
            <a:pPr marL="0" lvl="0" indent="0" algn="l" rtl="0">
              <a:lnSpc>
                <a:spcPct val="90000"/>
              </a:lnSpc>
              <a:spcBef>
                <a:spcPts val="0"/>
              </a:spcBef>
              <a:spcAft>
                <a:spcPts val="0"/>
              </a:spcAft>
              <a:buSzPts val="1200"/>
              <a:buNone/>
            </a:pPr>
            <a:r>
              <a:rPr lang="en-US" sz="3200" b="1">
                <a:latin typeface="Times New Roman"/>
                <a:ea typeface="Times New Roman"/>
                <a:cs typeface="Times New Roman"/>
                <a:sym typeface="Times New Roman"/>
              </a:rPr>
              <a:t>5.Model deployment</a:t>
            </a:r>
            <a:endParaRPr sz="3200" b="1">
              <a:latin typeface="Times New Roman"/>
              <a:ea typeface="Times New Roman"/>
              <a:cs typeface="Times New Roman"/>
              <a:sym typeface="Times New Roman"/>
            </a:endParaRPr>
          </a:p>
          <a:p>
            <a:pPr marL="0" lvl="0" indent="0" algn="l" rtl="0">
              <a:lnSpc>
                <a:spcPct val="90000"/>
              </a:lnSpc>
              <a:spcBef>
                <a:spcPts val="0"/>
              </a:spcBef>
              <a:spcAft>
                <a:spcPts val="0"/>
              </a:spcAft>
              <a:buSzPts val="1200"/>
              <a:buNone/>
            </a:pPr>
            <a:endParaRPr sz="3200" b="1">
              <a:latin typeface="Times New Roman"/>
              <a:ea typeface="Times New Roman"/>
              <a:cs typeface="Times New Roman"/>
              <a:sym typeface="Times New Roman"/>
            </a:endParaRPr>
          </a:p>
          <a:p>
            <a:pPr marL="0" lvl="0" indent="0" algn="l" rtl="0">
              <a:lnSpc>
                <a:spcPct val="90000"/>
              </a:lnSpc>
              <a:spcBef>
                <a:spcPts val="0"/>
              </a:spcBef>
              <a:spcAft>
                <a:spcPts val="0"/>
              </a:spcAft>
              <a:buSzPts val="1200"/>
              <a:buNone/>
            </a:pPr>
            <a:r>
              <a:rPr lang="en-US" sz="3200" b="1">
                <a:latin typeface="Times New Roman"/>
                <a:ea typeface="Times New Roman"/>
                <a:cs typeface="Times New Roman"/>
                <a:sym typeface="Times New Roman"/>
              </a:rPr>
              <a:t>6.Monitoring and maintenance</a:t>
            </a:r>
            <a:endParaRPr sz="3200" b="1">
              <a:latin typeface="Times New Roman"/>
              <a:ea typeface="Times New Roman"/>
              <a:cs typeface="Times New Roman"/>
              <a:sym typeface="Times New Roman"/>
            </a:endParaRPr>
          </a:p>
        </p:txBody>
      </p:sp>
      <p:pic>
        <p:nvPicPr>
          <p:cNvPr id="177" name="Google Shape;177;p14"/>
          <p:cNvPicPr preferRelativeResize="0"/>
          <p:nvPr/>
        </p:nvPicPr>
        <p:blipFill rotWithShape="1">
          <a:blip r:embed="rId3">
            <a:alphaModFix/>
          </a:blip>
          <a:srcRect/>
          <a:stretch/>
        </p:blipFill>
        <p:spPr>
          <a:xfrm>
            <a:off x="9580951" y="6040102"/>
            <a:ext cx="2592012" cy="8053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g119c79fd7f2_1_58"/>
          <p:cNvSpPr txBox="1">
            <a:spLocks noGrp="1"/>
          </p:cNvSpPr>
          <p:nvPr>
            <p:ph type="title"/>
          </p:nvPr>
        </p:nvSpPr>
        <p:spPr>
          <a:xfrm>
            <a:off x="155575" y="246751"/>
            <a:ext cx="11049300" cy="535500"/>
          </a:xfrm>
          <a:prstGeom prst="rect">
            <a:avLst/>
          </a:prstGeom>
          <a:noFill/>
          <a:ln>
            <a:noFill/>
          </a:ln>
        </p:spPr>
        <p:txBody>
          <a:bodyPr spcFirstLastPara="1" wrap="square" lIns="91400" tIns="45675" rIns="91400" bIns="45675" anchor="ctr" anchorCtr="0">
            <a:spAutoFit/>
          </a:bodyPr>
          <a:lstStyle/>
          <a:p>
            <a:pPr marL="0" lvl="0" indent="0" algn="l" rtl="0">
              <a:lnSpc>
                <a:spcPct val="90000"/>
              </a:lnSpc>
              <a:spcBef>
                <a:spcPts val="0"/>
              </a:spcBef>
              <a:spcAft>
                <a:spcPts val="0"/>
              </a:spcAft>
              <a:buClr>
                <a:schemeClr val="dk1"/>
              </a:buClr>
              <a:buSzPts val="3000"/>
              <a:buFont typeface="Georgia"/>
              <a:buNone/>
            </a:pPr>
            <a:r>
              <a:rPr lang="en-US" sz="3200" b="1" dirty="0">
                <a:latin typeface="Times New Roman"/>
                <a:ea typeface="Times New Roman"/>
                <a:cs typeface="Times New Roman"/>
                <a:sym typeface="Times New Roman"/>
              </a:rPr>
              <a:t>Technical Stacks</a:t>
            </a:r>
            <a:endParaRPr sz="3200" b="1" dirty="0">
              <a:latin typeface="Times New Roman"/>
              <a:ea typeface="Times New Roman"/>
              <a:cs typeface="Times New Roman"/>
              <a:sym typeface="Times New Roman"/>
            </a:endParaRPr>
          </a:p>
        </p:txBody>
      </p:sp>
      <p:sp>
        <p:nvSpPr>
          <p:cNvPr id="183" name="Google Shape;183;g119c79fd7f2_1_58" descr="GitHub - serengil/deepface: A Lightweight Face Recognition and Facial  Attribute Analysis (Age, Gender, Emotion and Race) Library for Python"/>
          <p:cNvSpPr/>
          <p:nvPr/>
        </p:nvSpPr>
        <p:spPr>
          <a:xfrm>
            <a:off x="155575" y="-144463"/>
            <a:ext cx="304800" cy="304800"/>
          </a:xfrm>
          <a:prstGeom prst="rect">
            <a:avLst/>
          </a:prstGeom>
          <a:noFill/>
          <a:ln>
            <a:noFill/>
          </a:ln>
        </p:spPr>
        <p:txBody>
          <a:bodyPr spcFirstLastPara="1" wrap="square" lIns="91400" tIns="45675" rIns="91400" bIns="45675" anchor="t" anchorCtr="0">
            <a:noAutofit/>
          </a:bodyPr>
          <a:lstStyle/>
          <a:p>
            <a:pPr marL="0" marR="0" lvl="0" indent="0" algn="l" rtl="0">
              <a:lnSpc>
                <a:spcPct val="100000"/>
              </a:lnSpc>
              <a:spcBef>
                <a:spcPts val="0"/>
              </a:spcBef>
              <a:spcAft>
                <a:spcPts val="0"/>
              </a:spcAft>
              <a:buNone/>
            </a:pPr>
            <a:endParaRPr sz="1500" b="0" i="0" u="none" strike="noStrike" cap="none">
              <a:solidFill>
                <a:srgbClr val="000000"/>
              </a:solidFill>
              <a:latin typeface="Arial"/>
              <a:ea typeface="Arial"/>
              <a:cs typeface="Arial"/>
              <a:sym typeface="Arial"/>
            </a:endParaRPr>
          </a:p>
        </p:txBody>
      </p:sp>
      <p:sp>
        <p:nvSpPr>
          <p:cNvPr id="184" name="Google Shape;184;g119c79fd7f2_1_58" descr="GitHub - serengil/deepface: A Lightweight Face Recognition and Facial  Attribute Analysis (Age, Gender, Emotion and Race) Library for Python"/>
          <p:cNvSpPr/>
          <p:nvPr/>
        </p:nvSpPr>
        <p:spPr>
          <a:xfrm>
            <a:off x="307975" y="7937"/>
            <a:ext cx="304800" cy="304800"/>
          </a:xfrm>
          <a:prstGeom prst="rect">
            <a:avLst/>
          </a:prstGeom>
          <a:noFill/>
          <a:ln>
            <a:noFill/>
          </a:ln>
        </p:spPr>
        <p:txBody>
          <a:bodyPr spcFirstLastPara="1" wrap="square" lIns="91400" tIns="45675" rIns="91400" bIns="45675" anchor="t" anchorCtr="0">
            <a:noAutofit/>
          </a:bodyPr>
          <a:lstStyle/>
          <a:p>
            <a:pPr marL="0" marR="0" lvl="0" indent="0" algn="l" rtl="0">
              <a:lnSpc>
                <a:spcPct val="100000"/>
              </a:lnSpc>
              <a:spcBef>
                <a:spcPts val="0"/>
              </a:spcBef>
              <a:spcAft>
                <a:spcPts val="0"/>
              </a:spcAft>
              <a:buNone/>
            </a:pPr>
            <a:endParaRPr sz="1500" b="0" i="0" u="none" strike="noStrike" cap="none">
              <a:solidFill>
                <a:srgbClr val="000000"/>
              </a:solidFill>
              <a:latin typeface="Arial"/>
              <a:ea typeface="Arial"/>
              <a:cs typeface="Arial"/>
              <a:sym typeface="Arial"/>
            </a:endParaRPr>
          </a:p>
        </p:txBody>
      </p:sp>
      <p:pic>
        <p:nvPicPr>
          <p:cNvPr id="185" name="Google Shape;185;g119c79fd7f2_1_58"/>
          <p:cNvPicPr preferRelativeResize="0"/>
          <p:nvPr/>
        </p:nvPicPr>
        <p:blipFill rotWithShape="1">
          <a:blip r:embed="rId3">
            <a:alphaModFix/>
          </a:blip>
          <a:srcRect/>
          <a:stretch/>
        </p:blipFill>
        <p:spPr>
          <a:xfrm>
            <a:off x="9580951" y="6040102"/>
            <a:ext cx="2592012" cy="805375"/>
          </a:xfrm>
          <a:prstGeom prst="rect">
            <a:avLst/>
          </a:prstGeom>
          <a:noFill/>
          <a:ln>
            <a:noFill/>
          </a:ln>
        </p:spPr>
      </p:pic>
      <p:sp>
        <p:nvSpPr>
          <p:cNvPr id="2" name="TextBox 1">
            <a:extLst>
              <a:ext uri="{FF2B5EF4-FFF2-40B4-BE49-F238E27FC236}">
                <a16:creationId xmlns:a16="http://schemas.microsoft.com/office/drawing/2014/main" id="{66667D87-DA15-7036-E4AA-5D9611085BE2}"/>
              </a:ext>
            </a:extLst>
          </p:cNvPr>
          <p:cNvSpPr txBox="1"/>
          <p:nvPr/>
        </p:nvSpPr>
        <p:spPr>
          <a:xfrm>
            <a:off x="307975" y="1170432"/>
            <a:ext cx="2720617" cy="2031325"/>
          </a:xfrm>
          <a:prstGeom prst="rect">
            <a:avLst/>
          </a:prstGeom>
          <a:noFill/>
        </p:spPr>
        <p:txBody>
          <a:bodyPr wrap="none" rtlCol="0">
            <a:spAutoFit/>
          </a:bodyPr>
          <a:lstStyle/>
          <a:p>
            <a:r>
              <a:rPr lang="en-US" dirty="0"/>
              <a:t>Data Collection</a:t>
            </a:r>
          </a:p>
          <a:p>
            <a:endParaRPr lang="en-US" dirty="0"/>
          </a:p>
          <a:p>
            <a:r>
              <a:rPr lang="en-US" dirty="0"/>
              <a:t>Data Storage and Management</a:t>
            </a:r>
          </a:p>
          <a:p>
            <a:r>
              <a:rPr lang="en-US" dirty="0"/>
              <a:t> </a:t>
            </a:r>
          </a:p>
          <a:p>
            <a:r>
              <a:rPr lang="en-US" dirty="0"/>
              <a:t>Data Processing and Analysis </a:t>
            </a:r>
          </a:p>
          <a:p>
            <a:r>
              <a:rPr lang="en-US" dirty="0"/>
              <a:t>  </a:t>
            </a:r>
          </a:p>
          <a:p>
            <a:r>
              <a:rPr lang="en-US" dirty="0"/>
              <a:t>Model Training and Deployment</a:t>
            </a:r>
          </a:p>
          <a:p>
            <a:r>
              <a:rPr lang="en-US" dirty="0"/>
              <a:t>Training Environment:</a:t>
            </a:r>
          </a:p>
          <a:p>
            <a:endParaRPr lang="en-US" dirty="0"/>
          </a:p>
        </p:txBody>
      </p:sp>
      <p:sp>
        <p:nvSpPr>
          <p:cNvPr id="3" name="TextBox 2">
            <a:extLst>
              <a:ext uri="{FF2B5EF4-FFF2-40B4-BE49-F238E27FC236}">
                <a16:creationId xmlns:a16="http://schemas.microsoft.com/office/drawing/2014/main" id="{0157B0AB-CC7E-F5E1-8F73-92B228BEB263}"/>
              </a:ext>
            </a:extLst>
          </p:cNvPr>
          <p:cNvSpPr txBox="1"/>
          <p:nvPr/>
        </p:nvSpPr>
        <p:spPr>
          <a:xfrm>
            <a:off x="4361832" y="1211633"/>
            <a:ext cx="3246120" cy="461665"/>
          </a:xfrm>
          <a:prstGeom prst="rect">
            <a:avLst/>
          </a:prstGeom>
          <a:noFill/>
        </p:spPr>
        <p:txBody>
          <a:bodyPr wrap="square" rtlCol="0">
            <a:spAutoFit/>
          </a:bodyPr>
          <a:lstStyle/>
          <a:p>
            <a:endParaRPr lang="en-US" sz="1200" dirty="0"/>
          </a:p>
          <a:p>
            <a:endParaRPr lang="en-US" sz="1200" dirty="0"/>
          </a:p>
        </p:txBody>
      </p:sp>
      <p:sp>
        <p:nvSpPr>
          <p:cNvPr id="4" name="TextBox 3">
            <a:extLst>
              <a:ext uri="{FF2B5EF4-FFF2-40B4-BE49-F238E27FC236}">
                <a16:creationId xmlns:a16="http://schemas.microsoft.com/office/drawing/2014/main" id="{33C2ACC8-AFEB-4E1A-CB67-BD602FFD51D4}"/>
              </a:ext>
            </a:extLst>
          </p:cNvPr>
          <p:cNvSpPr txBox="1"/>
          <p:nvPr/>
        </p:nvSpPr>
        <p:spPr>
          <a:xfrm>
            <a:off x="9049132" y="2019507"/>
            <a:ext cx="1279517" cy="523220"/>
          </a:xfrm>
          <a:prstGeom prst="rect">
            <a:avLst/>
          </a:prstGeom>
          <a:noFill/>
        </p:spPr>
        <p:txBody>
          <a:bodyPr wrap="none" rtlCol="0">
            <a:spAutoFit/>
          </a:bodyPr>
          <a:lstStyle/>
          <a:p>
            <a:r>
              <a:rPr lang="en-US" dirty="0"/>
              <a:t>Google Colab</a:t>
            </a:r>
          </a:p>
          <a:p>
            <a:endParaRPr lang="en-US" dirty="0"/>
          </a:p>
        </p:txBody>
      </p:sp>
      <p:pic>
        <p:nvPicPr>
          <p:cNvPr id="6" name="Picture 5" descr="A screenshot of a computer&#10;&#10;Description automatically generated">
            <a:extLst>
              <a:ext uri="{FF2B5EF4-FFF2-40B4-BE49-F238E27FC236}">
                <a16:creationId xmlns:a16="http://schemas.microsoft.com/office/drawing/2014/main" id="{B63911B0-4792-A808-DBCD-B10B3E4611F7}"/>
              </a:ext>
            </a:extLst>
          </p:cNvPr>
          <p:cNvPicPr>
            <a:picLocks noChangeAspect="1"/>
          </p:cNvPicPr>
          <p:nvPr/>
        </p:nvPicPr>
        <p:blipFill>
          <a:blip r:embed="rId4"/>
          <a:stretch>
            <a:fillRect/>
          </a:stretch>
        </p:blipFill>
        <p:spPr>
          <a:xfrm>
            <a:off x="5893191" y="3412156"/>
            <a:ext cx="6096001" cy="2627946"/>
          </a:xfrm>
          <a:prstGeom prst="rect">
            <a:avLst/>
          </a:prstGeom>
        </p:spPr>
      </p:pic>
      <p:sp>
        <p:nvSpPr>
          <p:cNvPr id="7" name="TextBox 6">
            <a:extLst>
              <a:ext uri="{FF2B5EF4-FFF2-40B4-BE49-F238E27FC236}">
                <a16:creationId xmlns:a16="http://schemas.microsoft.com/office/drawing/2014/main" id="{9ED268F8-E165-7944-8608-131D87FEB1A5}"/>
              </a:ext>
            </a:extLst>
          </p:cNvPr>
          <p:cNvSpPr txBox="1"/>
          <p:nvPr/>
        </p:nvSpPr>
        <p:spPr>
          <a:xfrm>
            <a:off x="7130678" y="3121223"/>
            <a:ext cx="3787257" cy="307777"/>
          </a:xfrm>
          <a:prstGeom prst="rect">
            <a:avLst/>
          </a:prstGeom>
          <a:noFill/>
        </p:spPr>
        <p:txBody>
          <a:bodyPr wrap="square" rtlCol="0">
            <a:spAutoFit/>
          </a:bodyPr>
          <a:lstStyle/>
          <a:p>
            <a:r>
              <a:rPr lang="en-GB" b="1" dirty="0"/>
              <a:t>Training Model Using YOLOv8 Epochs 50</a:t>
            </a:r>
            <a:endParaRPr lang="en-US" b="1" dirty="0"/>
          </a:p>
        </p:txBody>
      </p:sp>
      <p:pic>
        <p:nvPicPr>
          <p:cNvPr id="9" name="Picture 8">
            <a:extLst>
              <a:ext uri="{FF2B5EF4-FFF2-40B4-BE49-F238E27FC236}">
                <a16:creationId xmlns:a16="http://schemas.microsoft.com/office/drawing/2014/main" id="{E88DCCB7-875A-91D3-5BBE-5F04DE4DAB33}"/>
              </a:ext>
            </a:extLst>
          </p:cNvPr>
          <p:cNvPicPr>
            <a:picLocks noChangeAspect="1"/>
          </p:cNvPicPr>
          <p:nvPr/>
        </p:nvPicPr>
        <p:blipFill>
          <a:blip r:embed="rId5"/>
          <a:stretch>
            <a:fillRect/>
          </a:stretch>
        </p:blipFill>
        <p:spPr>
          <a:xfrm>
            <a:off x="8496605" y="1968040"/>
            <a:ext cx="552527" cy="428685"/>
          </a:xfrm>
          <a:prstGeom prst="rect">
            <a:avLst/>
          </a:prstGeom>
        </p:spPr>
      </p:pic>
      <p:pic>
        <p:nvPicPr>
          <p:cNvPr id="12" name="Picture 11">
            <a:extLst>
              <a:ext uri="{FF2B5EF4-FFF2-40B4-BE49-F238E27FC236}">
                <a16:creationId xmlns:a16="http://schemas.microsoft.com/office/drawing/2014/main" id="{0D87FC40-456C-0610-FDA7-7C19C0D784BA}"/>
              </a:ext>
            </a:extLst>
          </p:cNvPr>
          <p:cNvPicPr>
            <a:picLocks noChangeAspect="1"/>
          </p:cNvPicPr>
          <p:nvPr/>
        </p:nvPicPr>
        <p:blipFill>
          <a:blip r:embed="rId6"/>
          <a:stretch>
            <a:fillRect/>
          </a:stretch>
        </p:blipFill>
        <p:spPr>
          <a:xfrm>
            <a:off x="1897279" y="3521183"/>
            <a:ext cx="1448002" cy="352474"/>
          </a:xfrm>
          <a:prstGeom prst="rect">
            <a:avLst/>
          </a:prstGeom>
        </p:spPr>
      </p:pic>
      <p:graphicFrame>
        <p:nvGraphicFramePr>
          <p:cNvPr id="14" name="Diagram 13">
            <a:extLst>
              <a:ext uri="{FF2B5EF4-FFF2-40B4-BE49-F238E27FC236}">
                <a16:creationId xmlns:a16="http://schemas.microsoft.com/office/drawing/2014/main" id="{73432105-995B-BBEC-D694-09B5EECA34DA}"/>
              </a:ext>
            </a:extLst>
          </p:cNvPr>
          <p:cNvGraphicFramePr/>
          <p:nvPr>
            <p:extLst>
              <p:ext uri="{D42A27DB-BD31-4B8C-83A1-F6EECF244321}">
                <p14:modId xmlns:p14="http://schemas.microsoft.com/office/powerpoint/2010/main" val="3894771118"/>
              </p:ext>
            </p:extLst>
          </p:nvPr>
        </p:nvGraphicFramePr>
        <p:xfrm>
          <a:off x="436849" y="3977639"/>
          <a:ext cx="5243376" cy="2246769"/>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15" name="Diagram 14">
            <a:extLst>
              <a:ext uri="{FF2B5EF4-FFF2-40B4-BE49-F238E27FC236}">
                <a16:creationId xmlns:a16="http://schemas.microsoft.com/office/drawing/2014/main" id="{FD3D8F9D-FCDD-61FC-CEF6-E18CA7441707}"/>
              </a:ext>
            </a:extLst>
          </p:cNvPr>
          <p:cNvGraphicFramePr/>
          <p:nvPr>
            <p:extLst>
              <p:ext uri="{D42A27DB-BD31-4B8C-83A1-F6EECF244321}">
                <p14:modId xmlns:p14="http://schemas.microsoft.com/office/powerpoint/2010/main" val="2979641313"/>
              </p:ext>
            </p:extLst>
          </p:nvPr>
        </p:nvGraphicFramePr>
        <p:xfrm>
          <a:off x="3498005" y="1105283"/>
          <a:ext cx="4814829" cy="2306873"/>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1889</TotalTime>
  <Words>2403</Words>
  <Application>Microsoft Office PowerPoint</Application>
  <PresentationFormat>Widescreen</PresentationFormat>
  <Paragraphs>384</Paragraphs>
  <Slides>28</Slides>
  <Notes>28</Notes>
  <HiddenSlides>0</HiddenSlides>
  <MMClips>1</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28</vt:i4>
      </vt:variant>
    </vt:vector>
  </HeadingPairs>
  <TitlesOfParts>
    <vt:vector size="38" baseType="lpstr">
      <vt:lpstr>Arial</vt:lpstr>
      <vt:lpstr>Calibri</vt:lpstr>
      <vt:lpstr>Aptos</vt:lpstr>
      <vt:lpstr>Proxima Nova</vt:lpstr>
      <vt:lpstr>Times New Roman</vt:lpstr>
      <vt:lpstr>Aptos Narrow</vt:lpstr>
      <vt:lpstr>Georgia</vt:lpstr>
      <vt:lpstr>Abadi</vt:lpstr>
      <vt:lpstr>Courier New</vt:lpstr>
      <vt:lpstr>Office Theme</vt:lpstr>
      <vt:lpstr>Solar Panel Damage Detection</vt:lpstr>
      <vt:lpstr>Project Leadership</vt:lpstr>
      <vt:lpstr>Members</vt:lpstr>
      <vt:lpstr>Contents</vt:lpstr>
      <vt:lpstr>Project Overview and Scope</vt:lpstr>
      <vt:lpstr>Business Problem</vt:lpstr>
      <vt:lpstr>Business Objective</vt:lpstr>
      <vt:lpstr>CRISP-ML(Q) Methodology  There are six stages of CRISP-ML(Q) Methodology  1.Business and data understanding  2.Data preparation  3.model building   4.Model evaluation  5.Model deployment  6.Monitoring and maintenance</vt:lpstr>
      <vt:lpstr>Technical Stacks</vt:lpstr>
      <vt:lpstr>Data Collection and Understanding  </vt:lpstr>
      <vt:lpstr>Data  Information </vt:lpstr>
      <vt:lpstr>Data Dictionary </vt:lpstr>
      <vt:lpstr>System Requirements</vt:lpstr>
      <vt:lpstr>Annotation</vt:lpstr>
      <vt:lpstr>Missing Values Observation </vt:lpstr>
      <vt:lpstr>Data Preprocessing</vt:lpstr>
      <vt:lpstr>Data Preprocessing</vt:lpstr>
      <vt:lpstr>Data Visualization </vt:lpstr>
      <vt:lpstr>Model Building </vt:lpstr>
      <vt:lpstr>Model Accuracy Comparison</vt:lpstr>
      <vt:lpstr>Best Model  – </vt:lpstr>
      <vt:lpstr>Model Deployment - Strategy</vt:lpstr>
      <vt:lpstr>Screen shot of output </vt:lpstr>
      <vt:lpstr>Video of output </vt:lpstr>
      <vt:lpstr>Challenges</vt:lpstr>
      <vt:lpstr>Future Scopes </vt:lpstr>
      <vt:lpstr>Queries ?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VIKAS BARTHWAL</dc:creator>
  <cp:lastModifiedBy>Uzman ansari</cp:lastModifiedBy>
  <cp:revision>31</cp:revision>
  <dcterms:created xsi:type="dcterms:W3CDTF">2022-02-16T01:47:29Z</dcterms:created>
  <dcterms:modified xsi:type="dcterms:W3CDTF">2024-05-26T11:08:47Z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49deba9595b64033890e84905b5c3bc0</vt:lpwstr>
  </property>
</Properties>
</file>